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6105-BAAE-4ECC-BC03-A28CCB085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B0CAA-6719-4872-B029-1E95273A6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DC41-B54A-448A-8698-8ECBDBCA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EA67-F268-48DB-B0C9-A641DC47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6443-CC89-40C5-B7D7-C7B31C19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6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D1D5-5CE4-4493-B55E-DB8BE21E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8BD13-1A19-410F-9AAD-90199BF41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A8CDA-D618-4B23-BB81-082C2AA2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C458B-535F-4133-99EF-AAD77178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90AA2-FDFE-4C93-A497-48DEAA1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8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422134-AF8F-481F-B66C-A1826B0D2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73601-327F-499D-96D4-E51FE7A6E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B63F-83FF-4FBB-909F-1E05AE2D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6203-22DB-41DB-B6DA-D1301718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01EB-3148-461F-9B45-4A227716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89F7-AE27-457E-95C4-ECD9DF06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4B9D-FB62-4860-AF86-839A761C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125C4-2A62-4D71-820C-D73E6225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2691-DA45-47E0-8344-30E696BA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A2DD8-12C8-4165-8BFF-192A15C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2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0485-02F9-4B1F-BF11-59914288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C5DB7-60A0-4EA2-B02A-30E278480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C713D-E8DF-467F-B66E-6E3DA1CC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8954-A5B6-41FA-B784-9F06358E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280F-2231-4810-88DC-3CE71AD2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9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8A12-44A2-4EA9-A74D-87A6BDBD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BD36-27CE-4695-8613-AAA150CA6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57F9A-A858-402B-90FA-194F94E47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D8104-68C2-4D9B-B956-C844EE9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CD839-A578-4AE0-A36E-366A17EF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C7F88-E462-49DC-99B2-D5F1343D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2FC0-3819-4080-9077-F0C21E46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61056-4BE2-4CA2-B735-171E3468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7D58E-D647-4C59-B9A5-088809347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CC07D-7FBB-4B54-8449-86B1C708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F7F99-C75C-4B00-8839-45EFE36C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BAD03-DB36-4319-AC9B-6F3C236D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11256-2502-4B7B-8D33-A485EE45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4F38A-25D1-40CC-932C-6CA88BC5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8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BB92-2F5F-4635-9343-D567FDD8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07D0E-B2B8-4268-9D8D-2493260F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585BD-8202-4128-BBE5-D93AFF76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7B744-D5A2-402C-BF29-91FC78B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85E42-E72D-4B99-95D9-04BFECBF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D5869-56F2-4609-8259-71FDACE2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6F7DE-A359-4D9E-8664-6CC7161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0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85EE-3C7E-4790-BED0-4861476C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31F2-D5B7-423D-B51B-218F1C3E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3B000-5676-4BB5-A624-FB049DF3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1B01-B1AB-4772-92CD-D03FA5D3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0C7BA-B576-4540-8B0C-4BBC25E3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94010-18BD-4602-9DD4-3705832A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5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8252-C95F-4128-8110-4DF6212E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16A63-69B1-49EF-BCEC-9BE628398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92382-C54A-48F2-A78E-7DD79DEEC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4B8DC-FF36-4092-A8B7-502BBF7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D89D2-5291-4580-A601-B069A33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CE53C-CB3A-4640-B593-DBBF47C0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0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A304C-4EE4-4134-B7A8-0735C7EE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64761-8A7A-4E1E-8A23-06EEF157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95E5-563E-42F5-8B55-93950C07A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3B13-4F15-4E6C-9D23-FB206F2CBE70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123F-5628-4A33-ABCF-5DC4DA17B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A1CC-51E4-4D09-BAC7-27FD74B6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6DA8-8310-4F5C-8C38-D49661A0C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58836"/>
            <a:ext cx="606972" cy="3699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760E420-7870-48E7-9D23-B98945BC6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34" r="-1" b="22111"/>
          <a:stretch/>
        </p:blipFill>
        <p:spPr>
          <a:xfrm>
            <a:off x="606971" y="-1"/>
            <a:ext cx="11585029" cy="68579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1021FB-218F-4441-88C5-259B444A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FA36390-00DD-442B-A198-F5CB7C48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10449F6-E372-4C43-829D-A4A25648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E5E19BC-AE5C-4C8F-956F-384B5D2C1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B2251329-6007-4DCE-85AD-36D22A065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76E12B1C-E2D7-4FBA-BF1C-5337B337C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17C3490-8B39-4670-BD1C-AC7C3ADC5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60D6530-8464-4D8D-85AC-8238EF868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CC2B307-BFF6-4CCE-B9A8-929FF9620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8061C776-6141-4067-805C-AC0C4BBB8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F3924A29-F59C-4C69-AD2F-0FABFB497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3BED0ADD-46FE-434E-94E2-F15777533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0847F95-21B0-418D-9BF7-52CB1CFBE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8A48D1E3-B339-4A86-8653-0F3AFA1FB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72877BB-D5C1-48DC-A8A8-162AB0D10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8C81599-BC23-4394-BDA0-31EFA3D4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B2D9FA0-CD23-4E59-B179-6DF0F1838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0AB686D-4177-45EF-AB93-B8A8C3B4D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7250BA6-DE73-4564-9E5A-53F5B7830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3224B77-157D-494D-BD73-B8320BCB4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6B43C31-C15B-4196-96F3-82D44226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0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3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AC608-CD1A-4139-91C9-51D6EC83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8" y="643467"/>
            <a:ext cx="79303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8B84F-1122-4A5B-BFE1-7574C77F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6" y="643467"/>
            <a:ext cx="79586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6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57FDE-0747-4429-9706-C7E6B969C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2" r="1" b="1845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94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81DE2-A5F0-429F-A735-D0C679F7F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91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69561-17D3-48F6-BC4D-9991C72E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5" y="643467"/>
            <a:ext cx="87389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 Espie</dc:creator>
  <cp:lastModifiedBy>Henham and Ugley Head Email</cp:lastModifiedBy>
  <cp:revision>1</cp:revision>
  <dcterms:created xsi:type="dcterms:W3CDTF">2020-07-14T08:39:40Z</dcterms:created>
  <dcterms:modified xsi:type="dcterms:W3CDTF">2020-07-17T15:04:00Z</dcterms:modified>
</cp:coreProperties>
</file>