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108EB0"/>
    <a:srgbClr val="B30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C3B75-663D-4CF5-9CC9-33439E0DF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12B28-2DEF-4BC4-BA2E-07C82556F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8AC36-FC19-4578-B455-622C83A8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1F5-7C62-47A5-94C2-F403BE834982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7142D-6CBC-4D79-A632-B339B0BF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CE4AB-97FA-4880-8359-800E569B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9D8-A8EA-4FFA-991E-C4DEE6B0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13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6F3F9-9FD8-41FE-BFD4-3D5AEE9F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37BA4-CAD6-4527-A61C-C5CF692DC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4C668-B0F2-44E5-B24B-4BC5560AF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1F5-7C62-47A5-94C2-F403BE834982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E23F6-EA43-41F2-804E-2628DCA22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C0AEB-6025-4C87-8CCF-85F3C3598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9D8-A8EA-4FFA-991E-C4DEE6B0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36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3DEC64-880A-440C-A57D-E3B439206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5D58A-5B7F-4526-8F65-DC53E6F90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6965-A5F1-4955-972F-01C646403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1F5-7C62-47A5-94C2-F403BE834982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1B957-DECC-44DB-B082-FFBE1298B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A2023-8F34-4EF1-B88C-E846DF0D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9D8-A8EA-4FFA-991E-C4DEE6B0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93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2F559-EC1B-448D-9885-D1B35B90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41F4D-1EE9-4EBC-B2ED-AB8015DE8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A73CF-4E6E-4425-B53F-A9D41429B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1F5-7C62-47A5-94C2-F403BE834982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47F83-9F91-496C-AE59-7B9EC28C4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653FE-A9C8-46E5-8793-8BA07F17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9D8-A8EA-4FFA-991E-C4DEE6B0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4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8B738-4B65-4D77-811D-6A1F4ABC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BD300-7F9F-4C86-956E-3B581287D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758D0-60E2-4AEA-940B-16B4FE03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1F5-7C62-47A5-94C2-F403BE834982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491A7-3639-4B6F-A958-ADDDE7331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E248E-7C3F-4A1C-9B2F-25ACD0D1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9D8-A8EA-4FFA-991E-C4DEE6B0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4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4EFE3-5ABE-43F7-A914-A885B6D1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6AA42-B98F-420B-9202-1364C63D1F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57811-17D0-4D66-851B-BB42A9A5D1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51687-F3BB-4F09-9587-BF84A1124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1F5-7C62-47A5-94C2-F403BE834982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A0D1DE-E367-4B08-95C7-B2006CA5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BA692-135A-4108-91D7-699C5F53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9D8-A8EA-4FFA-991E-C4DEE6B0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5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8C9A-6ADF-4358-B09D-E4C28F4D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7C945-E50A-4F3A-B3B8-6EB99E4E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10-EAFE-47FF-9531-F2FF2C998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71527-5271-4BC1-A1AE-E0D26AD5B4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7EEC5A-765D-41B4-B4A6-6F305FA1F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E8B51C-EE2D-4230-AA61-5E316CC76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1F5-7C62-47A5-94C2-F403BE834982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6BA46-9CEA-4D69-A8F8-691EC082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97C35-C86B-4AA6-92DB-EFE8F983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9D8-A8EA-4FFA-991E-C4DEE6B0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E832-FC08-457F-BB95-60B5C914C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8A2FB8-03AA-4975-9E26-A7C27831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1F5-7C62-47A5-94C2-F403BE834982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63F9CC-2396-4674-929F-43BB8EE8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F032A-75A9-481C-A648-93D5D66AF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9D8-A8EA-4FFA-991E-C4DEE6B0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45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5DF4F-2645-4566-B2D8-C3965B90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1F5-7C62-47A5-94C2-F403BE834982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900B9-4FA6-4ED6-A9B8-1FCBB093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21A97-E748-4961-88CF-5B7F3B57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9D8-A8EA-4FFA-991E-C4DEE6B0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01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57A6A-C1C4-4D5C-B5E4-FE4873DF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52418-0936-462A-A9A6-303751E1F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1659C-C193-4DEC-9917-F9D149BA3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1C1C2-89A0-45A6-9B69-C6A17BCE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1F5-7C62-47A5-94C2-F403BE834982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CA0F2-D741-456A-B1B3-11A5B699D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923D0-E901-422F-B934-DDC845C5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9D8-A8EA-4FFA-991E-C4DEE6B0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52878-F9C5-4CA4-B77F-73A7EDF4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BC0653-5510-49FB-B953-3899C97B4B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0D9D2-A9B6-4283-9DA2-018C51402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B3096-02C4-4EED-BD09-157992DF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1F5-7C62-47A5-94C2-F403BE834982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0E0C5-ECAB-4832-9EC1-180F1B7AE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3614A-AE79-4878-8C3F-B0D7DBE1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319D8-A8EA-4FFA-991E-C4DEE6B0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20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F204A3-39F9-4FAE-8D4F-75AD06715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2B6A3-ED32-4819-AB28-7456165DB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8C11C-97DA-4769-B4DE-126419A77F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71F5-7C62-47A5-94C2-F403BE834982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8FE26-15C3-4298-BA57-7C949E16D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6DD22-5722-47BF-AAAA-7DFB6E25B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319D8-A8EA-4FFA-991E-C4DEE6B02E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Auq_BNs6E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m0RuI0P9R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iel_(The_Little_Mermaid)#cite_note-mermaid3-5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qAuq_BNs6E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Auq_BNs6E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tz6yTajsYwY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Auq_BNs6E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Ud3Y8nN-qj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Auq_BNs6E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RRIeIc_HP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ich Disney Princess Are You? - Take the Disney Princess Quiz 2020">
            <a:extLst>
              <a:ext uri="{FF2B5EF4-FFF2-40B4-BE49-F238E27FC236}">
                <a16:creationId xmlns:a16="http://schemas.microsoft.com/office/drawing/2014/main" id="{9920D56B-B6CF-4829-81D1-B6D638B8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F5A9A1-8882-4174-9D81-5E5D8DFF8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Miss Jeremy’s perfect and peculiar princesses…</a:t>
            </a:r>
          </a:p>
        </p:txBody>
      </p:sp>
    </p:spTree>
    <p:extLst>
      <p:ext uri="{BB962C8B-B14F-4D97-AF65-F5344CB8AC3E}">
        <p14:creationId xmlns:p14="http://schemas.microsoft.com/office/powerpoint/2010/main" val="115207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oana' has something insightful to say about the whole 'Disney ...">
            <a:extLst>
              <a:ext uri="{FF2B5EF4-FFF2-40B4-BE49-F238E27FC236}">
                <a16:creationId xmlns:a16="http://schemas.microsoft.com/office/drawing/2014/main" id="{9950F3CB-4E4A-40E2-9036-966F2AF4E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r="23448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AC6C8-810D-49D9-8B87-0DA152EE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Do you know who this princess is?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261BFD-47AF-44C7-B22F-EA41D00C23A5}"/>
              </a:ext>
            </a:extLst>
          </p:cNvPr>
          <p:cNvSpPr/>
          <p:nvPr/>
        </p:nvSpPr>
        <p:spPr>
          <a:xfrm>
            <a:off x="0" y="1940560"/>
            <a:ext cx="4637226" cy="44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94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oana' has something insightful to say about the whole 'Disney ...">
            <a:extLst>
              <a:ext uri="{FF2B5EF4-FFF2-40B4-BE49-F238E27FC236}">
                <a16:creationId xmlns:a16="http://schemas.microsoft.com/office/drawing/2014/main" id="{9950F3CB-4E4A-40E2-9036-966F2AF4E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r="23448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AC6C8-810D-49D9-8B87-0DA152EE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Do you know who this princess is?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850DE3-B90A-4A80-8359-5AD08B2052F9}"/>
              </a:ext>
            </a:extLst>
          </p:cNvPr>
          <p:cNvSpPr txBox="1">
            <a:spLocks/>
          </p:cNvSpPr>
          <p:nvPr/>
        </p:nvSpPr>
        <p:spPr>
          <a:xfrm>
            <a:off x="4934428" y="304800"/>
            <a:ext cx="6274591" cy="1038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3399"/>
                </a:solidFill>
              </a:rPr>
              <a:t>MOANA!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7AE48-8485-45FC-8E66-40091EFE5D34}"/>
              </a:ext>
            </a:extLst>
          </p:cNvPr>
          <p:cNvSpPr txBox="1"/>
          <p:nvPr/>
        </p:nvSpPr>
        <p:spPr>
          <a:xfrm>
            <a:off x="6257925" y="1607553"/>
            <a:ext cx="47148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Moana</a:t>
            </a:r>
            <a:r>
              <a:rPr lang="en-GB" sz="2500" dirty="0"/>
              <a:t>, as Gramma Tala describes, "stands out from the crowd". She is sea-loving, headstrong, strong-willed, practically fearless, and physically capable. Though she has moments of self-doubt, she has great pride in who she is, and is generally too stubborn to back away from new challenges. 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0842E0C9-DC6F-49F9-8F55-BC826327B4E2}"/>
              </a:ext>
            </a:extLst>
          </p:cNvPr>
          <p:cNvSpPr txBox="1"/>
          <p:nvPr/>
        </p:nvSpPr>
        <p:spPr>
          <a:xfrm>
            <a:off x="7010400" y="574714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Watch this clip on Moana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014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A140-3069-4C5D-AC12-F2052C8B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57696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QUIZ!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F1E4B-F9AA-4BE0-9D76-40ACEE6B04D9}"/>
              </a:ext>
            </a:extLst>
          </p:cNvPr>
          <p:cNvSpPr txBox="1"/>
          <p:nvPr/>
        </p:nvSpPr>
        <p:spPr>
          <a:xfrm>
            <a:off x="1200150" y="1223239"/>
            <a:ext cx="97917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i="1" dirty="0"/>
              <a:t>Which princess has a deep love of her homeland, adventure, and nature?</a:t>
            </a:r>
          </a:p>
          <a:p>
            <a:pPr algn="ctr"/>
            <a:endParaRPr lang="en-GB" sz="3400" dirty="0"/>
          </a:p>
          <a:p>
            <a:pPr algn="ctr"/>
            <a:endParaRPr lang="en-GB" sz="3400" dirty="0"/>
          </a:p>
          <a:p>
            <a:pPr algn="ctr"/>
            <a:r>
              <a:rPr lang="en-GB" sz="3400" dirty="0"/>
              <a:t> </a:t>
            </a:r>
          </a:p>
        </p:txBody>
      </p:sp>
      <p:pic>
        <p:nvPicPr>
          <p:cNvPr id="4" name="Picture 2" descr="Pocahontas | Disney Princess &amp; Fairies Wiki | Fandom">
            <a:extLst>
              <a:ext uri="{FF2B5EF4-FFF2-40B4-BE49-F238E27FC236}">
                <a16:creationId xmlns:a16="http://schemas.microsoft.com/office/drawing/2014/main" id="{67AC9747-3963-4B4D-9424-B8583F6D4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3" t="6370" r="10936" b="25926"/>
          <a:stretch/>
        </p:blipFill>
        <p:spPr bwMode="auto">
          <a:xfrm>
            <a:off x="923925" y="3423147"/>
            <a:ext cx="2277074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sney Png Jasmine - Disney Princess Jasmine , Transparent Cartoon ...">
            <a:extLst>
              <a:ext uri="{FF2B5EF4-FFF2-40B4-BE49-F238E27FC236}">
                <a16:creationId xmlns:a16="http://schemas.microsoft.com/office/drawing/2014/main" id="{67953894-4A3B-4631-A29F-C8AFD0313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0" t="2667" r="28549" b="60592"/>
          <a:stretch/>
        </p:blipFill>
        <p:spPr bwMode="auto">
          <a:xfrm>
            <a:off x="4206240" y="3429000"/>
            <a:ext cx="2834640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riel | Disney Princess Wiki | Fandom">
            <a:extLst>
              <a:ext uri="{FF2B5EF4-FFF2-40B4-BE49-F238E27FC236}">
                <a16:creationId xmlns:a16="http://schemas.microsoft.com/office/drawing/2014/main" id="{D2943074-3210-4F79-A026-DC7708685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r="30834" b="59923"/>
          <a:stretch/>
        </p:blipFill>
        <p:spPr bwMode="auto">
          <a:xfrm>
            <a:off x="8117840" y="3423147"/>
            <a:ext cx="2316470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796EDC-7F61-4268-9347-0D137F4A18CB}"/>
              </a:ext>
            </a:extLst>
          </p:cNvPr>
          <p:cNvSpPr txBox="1"/>
          <p:nvPr/>
        </p:nvSpPr>
        <p:spPr>
          <a:xfrm>
            <a:off x="838200" y="2715261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F27C5-C3F4-4692-B02C-0AD8CD562F38}"/>
              </a:ext>
            </a:extLst>
          </p:cNvPr>
          <p:cNvSpPr txBox="1"/>
          <p:nvPr/>
        </p:nvSpPr>
        <p:spPr>
          <a:xfrm>
            <a:off x="4206240" y="2771935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C9A85-5FE4-4E6C-8CC5-2F39070E7D22}"/>
              </a:ext>
            </a:extLst>
          </p:cNvPr>
          <p:cNvSpPr txBox="1"/>
          <p:nvPr/>
        </p:nvSpPr>
        <p:spPr>
          <a:xfrm>
            <a:off x="7981950" y="2808289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D8868D-F367-4EFB-B8CA-EC4B4A85BA82}"/>
              </a:ext>
            </a:extLst>
          </p:cNvPr>
          <p:cNvSpPr/>
          <p:nvPr/>
        </p:nvSpPr>
        <p:spPr>
          <a:xfrm>
            <a:off x="126379" y="2350135"/>
            <a:ext cx="3789680" cy="420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39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A140-3069-4C5D-AC12-F2052C8B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57696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QUIZ!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F1E4B-F9AA-4BE0-9D76-40ACEE6B04D9}"/>
              </a:ext>
            </a:extLst>
          </p:cNvPr>
          <p:cNvSpPr txBox="1"/>
          <p:nvPr/>
        </p:nvSpPr>
        <p:spPr>
          <a:xfrm>
            <a:off x="1200150" y="1223239"/>
            <a:ext cx="9791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i="1" dirty="0"/>
              <a:t>Which princess </a:t>
            </a:r>
            <a:r>
              <a:rPr lang="en-GB" sz="3600" i="1" dirty="0"/>
              <a:t>is described as sea-loving, headstrong and practically fearless?</a:t>
            </a:r>
            <a:endParaRPr lang="en-GB" sz="3400" i="1" dirty="0"/>
          </a:p>
          <a:p>
            <a:pPr algn="ctr"/>
            <a:endParaRPr lang="en-GB" sz="3400" dirty="0"/>
          </a:p>
          <a:p>
            <a:pPr algn="ctr"/>
            <a:r>
              <a:rPr lang="en-GB" sz="3400" dirty="0"/>
              <a:t> </a:t>
            </a:r>
          </a:p>
        </p:txBody>
      </p:sp>
      <p:pic>
        <p:nvPicPr>
          <p:cNvPr id="5" name="Picture 4" descr="Disney Png Jasmine - Disney Princess Jasmine , Transparent Cartoon ...">
            <a:extLst>
              <a:ext uri="{FF2B5EF4-FFF2-40B4-BE49-F238E27FC236}">
                <a16:creationId xmlns:a16="http://schemas.microsoft.com/office/drawing/2014/main" id="{67953894-4A3B-4631-A29F-C8AFD0313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0" t="2667" r="28549" b="60592"/>
          <a:stretch/>
        </p:blipFill>
        <p:spPr bwMode="auto">
          <a:xfrm>
            <a:off x="196215" y="3479821"/>
            <a:ext cx="2834640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796EDC-7F61-4268-9347-0D137F4A18CB}"/>
              </a:ext>
            </a:extLst>
          </p:cNvPr>
          <p:cNvSpPr txBox="1"/>
          <p:nvPr/>
        </p:nvSpPr>
        <p:spPr>
          <a:xfrm>
            <a:off x="1495425" y="2558963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F27C5-C3F4-4692-B02C-0AD8CD562F38}"/>
              </a:ext>
            </a:extLst>
          </p:cNvPr>
          <p:cNvSpPr txBox="1"/>
          <p:nvPr/>
        </p:nvSpPr>
        <p:spPr>
          <a:xfrm>
            <a:off x="5278280" y="2558963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C9A85-5FE4-4E6C-8CC5-2F39070E7D22}"/>
              </a:ext>
            </a:extLst>
          </p:cNvPr>
          <p:cNvSpPr txBox="1"/>
          <p:nvPr/>
        </p:nvSpPr>
        <p:spPr>
          <a:xfrm>
            <a:off x="9300252" y="2646900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</a:t>
            </a:r>
          </a:p>
        </p:txBody>
      </p:sp>
      <p:pic>
        <p:nvPicPr>
          <p:cNvPr id="10" name="Picture 4" descr="Moana' has something insightful to say about the whole 'Disney ...">
            <a:extLst>
              <a:ext uri="{FF2B5EF4-FFF2-40B4-BE49-F238E27FC236}">
                <a16:creationId xmlns:a16="http://schemas.microsoft.com/office/drawing/2014/main" id="{95047EA3-EC4C-4EE5-A279-D690CCE42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r="23448" b="30972"/>
          <a:stretch/>
        </p:blipFill>
        <p:spPr bwMode="auto">
          <a:xfrm>
            <a:off x="4278043" y="3423147"/>
            <a:ext cx="236060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punzel Png, Disney Princess Rapunzel, Rapunzel Drawing ...">
            <a:extLst>
              <a:ext uri="{FF2B5EF4-FFF2-40B4-BE49-F238E27FC236}">
                <a16:creationId xmlns:a16="http://schemas.microsoft.com/office/drawing/2014/main" id="{AB7E61F2-2CEC-4566-BCE2-3174E8197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6" r="3613" b="47639"/>
          <a:stretch/>
        </p:blipFill>
        <p:spPr bwMode="auto">
          <a:xfrm>
            <a:off x="8307950" y="3430638"/>
            <a:ext cx="249197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948B18C-4743-4094-876A-AE467BA50DAD}"/>
              </a:ext>
            </a:extLst>
          </p:cNvPr>
          <p:cNvSpPr/>
          <p:nvPr/>
        </p:nvSpPr>
        <p:spPr>
          <a:xfrm>
            <a:off x="3672092" y="2435860"/>
            <a:ext cx="3789680" cy="420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A140-3069-4C5D-AC12-F2052C8B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57696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QUIZ!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F1E4B-F9AA-4BE0-9D76-40ACEE6B04D9}"/>
              </a:ext>
            </a:extLst>
          </p:cNvPr>
          <p:cNvSpPr txBox="1"/>
          <p:nvPr/>
        </p:nvSpPr>
        <p:spPr>
          <a:xfrm>
            <a:off x="1200150" y="1223239"/>
            <a:ext cx="97917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i="1" dirty="0"/>
              <a:t>Which princess </a:t>
            </a:r>
            <a:r>
              <a:rPr lang="en-GB" sz="3600" i="1" dirty="0"/>
              <a:t>is the daughter of King Triton and Queen Athena?</a:t>
            </a:r>
            <a:endParaRPr lang="en-GB" sz="3400" i="1" dirty="0"/>
          </a:p>
          <a:p>
            <a:pPr algn="ctr"/>
            <a:endParaRPr lang="en-GB" sz="3400" dirty="0"/>
          </a:p>
          <a:p>
            <a:pPr algn="ctr"/>
            <a:r>
              <a:rPr lang="en-GB" sz="3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96EDC-7F61-4268-9347-0D137F4A18CB}"/>
              </a:ext>
            </a:extLst>
          </p:cNvPr>
          <p:cNvSpPr txBox="1"/>
          <p:nvPr/>
        </p:nvSpPr>
        <p:spPr>
          <a:xfrm>
            <a:off x="1495425" y="2558963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F27C5-C3F4-4692-B02C-0AD8CD562F38}"/>
              </a:ext>
            </a:extLst>
          </p:cNvPr>
          <p:cNvSpPr txBox="1"/>
          <p:nvPr/>
        </p:nvSpPr>
        <p:spPr>
          <a:xfrm>
            <a:off x="5278280" y="2558963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C9A85-5FE4-4E6C-8CC5-2F39070E7D22}"/>
              </a:ext>
            </a:extLst>
          </p:cNvPr>
          <p:cNvSpPr txBox="1"/>
          <p:nvPr/>
        </p:nvSpPr>
        <p:spPr>
          <a:xfrm>
            <a:off x="9300252" y="2646900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</a:t>
            </a:r>
          </a:p>
        </p:txBody>
      </p:sp>
      <p:pic>
        <p:nvPicPr>
          <p:cNvPr id="11" name="Picture 2" descr="Rapunzel Png, Disney Princess Rapunzel, Rapunzel Drawing ...">
            <a:extLst>
              <a:ext uri="{FF2B5EF4-FFF2-40B4-BE49-F238E27FC236}">
                <a16:creationId xmlns:a16="http://schemas.microsoft.com/office/drawing/2014/main" id="{AB7E61F2-2CEC-4566-BCE2-3174E8197E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6" r="3613" b="47639"/>
          <a:stretch/>
        </p:blipFill>
        <p:spPr bwMode="auto">
          <a:xfrm>
            <a:off x="4630131" y="3430638"/>
            <a:ext cx="249197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948B18C-4743-4094-876A-AE467BA50DAD}"/>
              </a:ext>
            </a:extLst>
          </p:cNvPr>
          <p:cNvSpPr/>
          <p:nvPr/>
        </p:nvSpPr>
        <p:spPr>
          <a:xfrm>
            <a:off x="7637721" y="2532430"/>
            <a:ext cx="3789680" cy="420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Ariel | Disney Princess Wiki | Fandom">
            <a:extLst>
              <a:ext uri="{FF2B5EF4-FFF2-40B4-BE49-F238E27FC236}">
                <a16:creationId xmlns:a16="http://schemas.microsoft.com/office/drawing/2014/main" id="{814C2687-FE94-44BA-8B18-58CB646A2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r="30834" b="59923"/>
          <a:stretch/>
        </p:blipFill>
        <p:spPr bwMode="auto">
          <a:xfrm>
            <a:off x="8395699" y="3429000"/>
            <a:ext cx="2316470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ocahontas | Disney Princess &amp; Fairies Wiki | Fandom">
            <a:extLst>
              <a:ext uri="{FF2B5EF4-FFF2-40B4-BE49-F238E27FC236}">
                <a16:creationId xmlns:a16="http://schemas.microsoft.com/office/drawing/2014/main" id="{9C7F2EE8-5B91-4548-96F8-CC3CB7B2C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3" t="6370" r="10936" b="25926"/>
          <a:stretch/>
        </p:blipFill>
        <p:spPr bwMode="auto">
          <a:xfrm>
            <a:off x="923925" y="3423147"/>
            <a:ext cx="2277074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87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A140-3069-4C5D-AC12-F2052C8B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57696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QUIZ!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F1E4B-F9AA-4BE0-9D76-40ACEE6B04D9}"/>
              </a:ext>
            </a:extLst>
          </p:cNvPr>
          <p:cNvSpPr txBox="1"/>
          <p:nvPr/>
        </p:nvSpPr>
        <p:spPr>
          <a:xfrm>
            <a:off x="1200150" y="1223239"/>
            <a:ext cx="979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i="1" dirty="0"/>
              <a:t>Which princess </a:t>
            </a:r>
            <a:r>
              <a:rPr lang="en-GB" sz="3600" i="1" dirty="0"/>
              <a:t>is determined to marry someone she truly loves instead of someone who is just rich? </a:t>
            </a:r>
            <a:endParaRPr lang="en-GB" sz="3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96EDC-7F61-4268-9347-0D137F4A18CB}"/>
              </a:ext>
            </a:extLst>
          </p:cNvPr>
          <p:cNvSpPr txBox="1"/>
          <p:nvPr/>
        </p:nvSpPr>
        <p:spPr>
          <a:xfrm>
            <a:off x="1495425" y="2558963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F27C5-C3F4-4692-B02C-0AD8CD562F38}"/>
              </a:ext>
            </a:extLst>
          </p:cNvPr>
          <p:cNvSpPr txBox="1"/>
          <p:nvPr/>
        </p:nvSpPr>
        <p:spPr>
          <a:xfrm>
            <a:off x="5278280" y="2558963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C9A85-5FE4-4E6C-8CC5-2F39070E7D22}"/>
              </a:ext>
            </a:extLst>
          </p:cNvPr>
          <p:cNvSpPr txBox="1"/>
          <p:nvPr/>
        </p:nvSpPr>
        <p:spPr>
          <a:xfrm>
            <a:off x="9300252" y="2646900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48B18C-4743-4094-876A-AE467BA50DAD}"/>
              </a:ext>
            </a:extLst>
          </p:cNvPr>
          <p:cNvSpPr/>
          <p:nvPr/>
        </p:nvSpPr>
        <p:spPr>
          <a:xfrm>
            <a:off x="7637721" y="2532430"/>
            <a:ext cx="3789680" cy="420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Ariel | Disney Princess Wiki | Fandom">
            <a:extLst>
              <a:ext uri="{FF2B5EF4-FFF2-40B4-BE49-F238E27FC236}">
                <a16:creationId xmlns:a16="http://schemas.microsoft.com/office/drawing/2014/main" id="{814C2687-FE94-44BA-8B18-58CB646A2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r="30834" b="59923"/>
          <a:stretch/>
        </p:blipFill>
        <p:spPr bwMode="auto">
          <a:xfrm>
            <a:off x="752475" y="3375710"/>
            <a:ext cx="2316470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Moana' has something insightful to say about the whole 'Disney ...">
            <a:extLst>
              <a:ext uri="{FF2B5EF4-FFF2-40B4-BE49-F238E27FC236}">
                <a16:creationId xmlns:a16="http://schemas.microsoft.com/office/drawing/2014/main" id="{016207A1-6317-4D83-B2DB-2C58786AA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8" r="23448" b="30972"/>
          <a:stretch/>
        </p:blipFill>
        <p:spPr bwMode="auto">
          <a:xfrm>
            <a:off x="4351078" y="3429000"/>
            <a:ext cx="236060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Disney Png Jasmine - Disney Princess Jasmine , Transparent Cartoon ...">
            <a:extLst>
              <a:ext uri="{FF2B5EF4-FFF2-40B4-BE49-F238E27FC236}">
                <a16:creationId xmlns:a16="http://schemas.microsoft.com/office/drawing/2014/main" id="{93545FBC-7340-4E30-AD70-CDA2C51AC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0" t="2667" r="28549" b="60592"/>
          <a:stretch/>
        </p:blipFill>
        <p:spPr bwMode="auto">
          <a:xfrm>
            <a:off x="8115241" y="3354786"/>
            <a:ext cx="2834640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10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A140-3069-4C5D-AC12-F2052C8B9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57696"/>
            <a:ext cx="10515600" cy="1325563"/>
          </a:xfrm>
        </p:spPr>
        <p:txBody>
          <a:bodyPr/>
          <a:lstStyle/>
          <a:p>
            <a:pPr algn="ctr"/>
            <a:r>
              <a:rPr lang="en-GB" u="sng" dirty="0"/>
              <a:t>QUIZ!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F1E4B-F9AA-4BE0-9D76-40ACEE6B04D9}"/>
              </a:ext>
            </a:extLst>
          </p:cNvPr>
          <p:cNvSpPr txBox="1"/>
          <p:nvPr/>
        </p:nvSpPr>
        <p:spPr>
          <a:xfrm>
            <a:off x="1200150" y="1223239"/>
            <a:ext cx="979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i="1" dirty="0"/>
              <a:t>Which princess </a:t>
            </a:r>
            <a:r>
              <a:rPr lang="en-GB" sz="3600" i="1" dirty="0"/>
              <a:t>is </a:t>
            </a:r>
            <a:r>
              <a:rPr lang="en-GB" sz="3600" dirty="0"/>
              <a:t>not afraid to stand up for herself or others when the situation calls for bravery?</a:t>
            </a:r>
            <a:endParaRPr lang="en-GB" sz="3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796EDC-7F61-4268-9347-0D137F4A18CB}"/>
              </a:ext>
            </a:extLst>
          </p:cNvPr>
          <p:cNvSpPr txBox="1"/>
          <p:nvPr/>
        </p:nvSpPr>
        <p:spPr>
          <a:xfrm>
            <a:off x="1495425" y="2558963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F27C5-C3F4-4692-B02C-0AD8CD562F38}"/>
              </a:ext>
            </a:extLst>
          </p:cNvPr>
          <p:cNvSpPr txBox="1"/>
          <p:nvPr/>
        </p:nvSpPr>
        <p:spPr>
          <a:xfrm>
            <a:off x="5278280" y="2558963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2C9A85-5FE4-4E6C-8CC5-2F39070E7D22}"/>
              </a:ext>
            </a:extLst>
          </p:cNvPr>
          <p:cNvSpPr txBox="1"/>
          <p:nvPr/>
        </p:nvSpPr>
        <p:spPr>
          <a:xfrm>
            <a:off x="9300252" y="2646900"/>
            <a:ext cx="507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48B18C-4743-4094-876A-AE467BA50DAD}"/>
              </a:ext>
            </a:extLst>
          </p:cNvPr>
          <p:cNvSpPr/>
          <p:nvPr/>
        </p:nvSpPr>
        <p:spPr>
          <a:xfrm>
            <a:off x="-32999" y="2423568"/>
            <a:ext cx="3789680" cy="420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4" descr="Ariel | Disney Princess Wiki | Fandom">
            <a:extLst>
              <a:ext uri="{FF2B5EF4-FFF2-40B4-BE49-F238E27FC236}">
                <a16:creationId xmlns:a16="http://schemas.microsoft.com/office/drawing/2014/main" id="{814C2687-FE94-44BA-8B18-58CB646A2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9" r="30834" b="59923"/>
          <a:stretch/>
        </p:blipFill>
        <p:spPr bwMode="auto">
          <a:xfrm>
            <a:off x="4373727" y="3375710"/>
            <a:ext cx="2316470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apunzel Png, Disney Princess Rapunzel, Rapunzel Drawing ...">
            <a:extLst>
              <a:ext uri="{FF2B5EF4-FFF2-40B4-BE49-F238E27FC236}">
                <a16:creationId xmlns:a16="http://schemas.microsoft.com/office/drawing/2014/main" id="{E2BED789-9380-43F4-87F2-2BCB66A2F1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6" r="3613" b="47639"/>
          <a:stretch/>
        </p:blipFill>
        <p:spPr bwMode="auto">
          <a:xfrm>
            <a:off x="726499" y="3485565"/>
            <a:ext cx="249197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Pocahontas | Disney Princess &amp; Fairies Wiki | Fandom">
            <a:extLst>
              <a:ext uri="{FF2B5EF4-FFF2-40B4-BE49-F238E27FC236}">
                <a16:creationId xmlns:a16="http://schemas.microsoft.com/office/drawing/2014/main" id="{A7E09D57-F553-4C32-91EA-CEB4E5B7C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3" t="6370" r="10936" b="25926"/>
          <a:stretch/>
        </p:blipFill>
        <p:spPr bwMode="auto">
          <a:xfrm>
            <a:off x="8717316" y="3430637"/>
            <a:ext cx="2277074" cy="25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riel | Disney Princess Wiki | Fandom">
            <a:extLst>
              <a:ext uri="{FF2B5EF4-FFF2-40B4-BE49-F238E27FC236}">
                <a16:creationId xmlns:a16="http://schemas.microsoft.com/office/drawing/2014/main" id="{4079B92A-4A07-495A-85D5-2F0EE9E50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45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B6FABD-071E-4918-A8FC-8C9FB0E2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Do you know who this princess is?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67B8CE-7ABF-47A1-B34A-268AF26ED7B3}"/>
              </a:ext>
            </a:extLst>
          </p:cNvPr>
          <p:cNvSpPr/>
          <p:nvPr/>
        </p:nvSpPr>
        <p:spPr>
          <a:xfrm>
            <a:off x="0" y="0"/>
            <a:ext cx="4637226" cy="452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89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riel | Disney Princess Wiki | Fandom">
            <a:extLst>
              <a:ext uri="{FF2B5EF4-FFF2-40B4-BE49-F238E27FC236}">
                <a16:creationId xmlns:a16="http://schemas.microsoft.com/office/drawing/2014/main" id="{4079B92A-4A07-495A-85D5-2F0EE9E50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45"/>
          <a:stretch/>
        </p:blipFill>
        <p:spPr bwMode="auto">
          <a:xfrm>
            <a:off x="257195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B6FABD-071E-4918-A8FC-8C9FB0E2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Do you know who this princess is?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B9069B-952A-4A4F-9E3A-1C3FE6C56492}"/>
              </a:ext>
            </a:extLst>
          </p:cNvPr>
          <p:cNvSpPr txBox="1"/>
          <p:nvPr/>
        </p:nvSpPr>
        <p:spPr>
          <a:xfrm>
            <a:off x="6096000" y="495300"/>
            <a:ext cx="51911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solidFill>
                  <a:srgbClr val="FF0000"/>
                </a:solidFill>
              </a:rPr>
              <a:t>ARIEL!</a:t>
            </a:r>
          </a:p>
          <a:p>
            <a:pPr algn="ctr"/>
            <a:endParaRPr lang="en-GB" sz="5000" dirty="0">
              <a:solidFill>
                <a:srgbClr val="FF0000"/>
              </a:solidFill>
            </a:endParaRPr>
          </a:p>
          <a:p>
            <a:pPr algn="ctr"/>
            <a:endParaRPr lang="en-GB" sz="5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B44F94-EE63-4556-92A2-6675B6565E06}"/>
              </a:ext>
            </a:extLst>
          </p:cNvPr>
          <p:cNvSpPr txBox="1"/>
          <p:nvPr/>
        </p:nvSpPr>
        <p:spPr>
          <a:xfrm>
            <a:off x="5777865" y="1462786"/>
            <a:ext cx="582739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Ariel is a mermaid princess and the youngest of King Triton and Queen Athena's seven daughters.</a:t>
            </a:r>
            <a:r>
              <a:rPr lang="en-GB" baseline="30000" dirty="0">
                <a:hlinkClick r:id="rId3"/>
              </a:rPr>
              <a:t>[5]</a:t>
            </a:r>
            <a:r>
              <a:rPr lang="en-GB" dirty="0"/>
              <a:t> She is often seen in the company of Flounder her best friend, and Sebastian, her father's advisor who is often assigned to keep an eye on her.</a:t>
            </a:r>
          </a:p>
          <a:p>
            <a:endParaRPr lang="en-GB" dirty="0"/>
          </a:p>
          <a:p>
            <a:r>
              <a:rPr lang="en-GB" dirty="0"/>
              <a:t>Ariel has a fascination with the human world and often goes off to find human artefacts that she displays in a secret grotto.</a:t>
            </a:r>
            <a:r>
              <a:rPr lang="en-GB" baseline="30000" dirty="0"/>
              <a:t> </a:t>
            </a:r>
          </a:p>
          <a:p>
            <a:endParaRPr lang="en-GB" baseline="30000" dirty="0"/>
          </a:p>
          <a:p>
            <a:r>
              <a:rPr lang="en-GB" dirty="0"/>
              <a:t>Ariel is often rebellious, wandering off on her own to explore her surroundings, and frequently disobeys the orders of her father or Sebastian, causing conflict between the characters.</a:t>
            </a:r>
          </a:p>
        </p:txBody>
      </p:sp>
      <p:sp>
        <p:nvSpPr>
          <p:cNvPr id="3" name="TextBox 2">
            <a:hlinkClick r:id="rId4"/>
            <a:extLst>
              <a:ext uri="{FF2B5EF4-FFF2-40B4-BE49-F238E27FC236}">
                <a16:creationId xmlns:a16="http://schemas.microsoft.com/office/drawing/2014/main" id="{48FED09B-14B6-4E82-9FF4-B2885DBD55C5}"/>
              </a:ext>
            </a:extLst>
          </p:cNvPr>
          <p:cNvSpPr txBox="1"/>
          <p:nvPr/>
        </p:nvSpPr>
        <p:spPr>
          <a:xfrm>
            <a:off x="6248400" y="527685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Watch this clip on Ariel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76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punzel Png, Disney Princess Rapunzel, Rapunzel Drawing ...">
            <a:extLst>
              <a:ext uri="{FF2B5EF4-FFF2-40B4-BE49-F238E27FC236}">
                <a16:creationId xmlns:a16="http://schemas.microsoft.com/office/drawing/2014/main" id="{7C84ABEC-0A92-42E2-8B81-0443E31D6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r="3613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B8A74-A21C-4FE3-B947-6F0F83E8F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Do you know who this princess is?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A8F58A-A51D-4B76-9A83-770442121525}"/>
              </a:ext>
            </a:extLst>
          </p:cNvPr>
          <p:cNvSpPr/>
          <p:nvPr/>
        </p:nvSpPr>
        <p:spPr>
          <a:xfrm>
            <a:off x="0" y="0"/>
            <a:ext cx="4637246" cy="581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apunzel Png, Disney Princess Rapunzel, Rapunzel Drawing ...">
            <a:extLst>
              <a:ext uri="{FF2B5EF4-FFF2-40B4-BE49-F238E27FC236}">
                <a16:creationId xmlns:a16="http://schemas.microsoft.com/office/drawing/2014/main" id="{7C84ABEC-0A92-42E2-8B81-0443E31D6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6" r="3613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6B8A74-A21C-4FE3-B947-6F0F83E8F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Do you know who this princess 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F8283-6CEF-4C39-B9D6-1C45FB320E37}"/>
              </a:ext>
            </a:extLst>
          </p:cNvPr>
          <p:cNvSpPr txBox="1"/>
          <p:nvPr/>
        </p:nvSpPr>
        <p:spPr>
          <a:xfrm>
            <a:off x="6096000" y="495300"/>
            <a:ext cx="51911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solidFill>
                  <a:srgbClr val="7030A0"/>
                </a:solidFill>
              </a:rPr>
              <a:t>RAPUNZEL!</a:t>
            </a:r>
          </a:p>
          <a:p>
            <a:pPr algn="ctr"/>
            <a:endParaRPr lang="en-GB" sz="5000" dirty="0">
              <a:solidFill>
                <a:srgbClr val="FF0000"/>
              </a:solidFill>
            </a:endParaRPr>
          </a:p>
          <a:p>
            <a:pPr algn="ctr"/>
            <a:endParaRPr lang="en-GB" sz="50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6C6CD-0187-4ECA-90A4-953628E93777}"/>
              </a:ext>
            </a:extLst>
          </p:cNvPr>
          <p:cNvSpPr txBox="1"/>
          <p:nvPr/>
        </p:nvSpPr>
        <p:spPr>
          <a:xfrm>
            <a:off x="6257925" y="1607553"/>
            <a:ext cx="47148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Rapunzel</a:t>
            </a:r>
            <a:r>
              <a:rPr lang="en-GB" sz="2500" dirty="0"/>
              <a:t> is a spirited, smart, clever, kind, playful, and a very adventurous girl in her late teens, though a bit naive. However, she is not afraid to stand up for herself or others when the situation calls for bravery. She has long, golden hair with incredible magical qualities…</a:t>
            </a:r>
          </a:p>
        </p:txBody>
      </p:sp>
      <p:sp>
        <p:nvSpPr>
          <p:cNvPr id="7" name="TextBox 6">
            <a:hlinkClick r:id="rId3"/>
            <a:extLst>
              <a:ext uri="{FF2B5EF4-FFF2-40B4-BE49-F238E27FC236}">
                <a16:creationId xmlns:a16="http://schemas.microsoft.com/office/drawing/2014/main" id="{B8909CC6-AD8A-46C8-989C-2F7143BC495E}"/>
              </a:ext>
            </a:extLst>
          </p:cNvPr>
          <p:cNvSpPr txBox="1"/>
          <p:nvPr/>
        </p:nvSpPr>
        <p:spPr>
          <a:xfrm>
            <a:off x="6248400" y="527685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Watch this clip on Rapunzel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39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isney Png Jasmine - Disney Princess Jasmine , Transparent Cartoon ...">
            <a:extLst>
              <a:ext uri="{FF2B5EF4-FFF2-40B4-BE49-F238E27FC236}">
                <a16:creationId xmlns:a16="http://schemas.microsoft.com/office/drawing/2014/main" id="{8552149F-F9B8-4973-99C4-56DA26E03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r="17262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37F60-8A1E-4471-AF48-BA31BE8A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Do you know who this princess is?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798D6A-05BA-4139-BED1-E24B936A4E60}"/>
              </a:ext>
            </a:extLst>
          </p:cNvPr>
          <p:cNvSpPr/>
          <p:nvPr/>
        </p:nvSpPr>
        <p:spPr>
          <a:xfrm>
            <a:off x="0" y="833120"/>
            <a:ext cx="4637246" cy="6024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88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isney Png Jasmine - Disney Princess Jasmine , Transparent Cartoon ...">
            <a:extLst>
              <a:ext uri="{FF2B5EF4-FFF2-40B4-BE49-F238E27FC236}">
                <a16:creationId xmlns:a16="http://schemas.microsoft.com/office/drawing/2014/main" id="{8552149F-F9B8-4973-99C4-56DA26E03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7" r="17262"/>
          <a:stretch/>
        </p:blipFill>
        <p:spPr bwMode="auto">
          <a:xfrm>
            <a:off x="0" y="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037F60-8A1E-4471-AF48-BA31BE8AA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Do you know who this Disney princess is?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DFD3C-D76F-4310-9914-89A2E743C5BE}"/>
              </a:ext>
            </a:extLst>
          </p:cNvPr>
          <p:cNvSpPr txBox="1"/>
          <p:nvPr/>
        </p:nvSpPr>
        <p:spPr>
          <a:xfrm>
            <a:off x="6096000" y="495300"/>
            <a:ext cx="51911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solidFill>
                  <a:srgbClr val="00B0F0"/>
                </a:solidFill>
              </a:rPr>
              <a:t>JASMINE!</a:t>
            </a:r>
          </a:p>
          <a:p>
            <a:pPr algn="ctr"/>
            <a:endParaRPr lang="en-GB" sz="5000" dirty="0">
              <a:solidFill>
                <a:srgbClr val="FF0000"/>
              </a:solidFill>
            </a:endParaRPr>
          </a:p>
          <a:p>
            <a:pPr algn="ctr"/>
            <a:endParaRPr lang="en-GB" sz="50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7520E8-2457-4FAD-A8D0-BD53A2E1034A}"/>
              </a:ext>
            </a:extLst>
          </p:cNvPr>
          <p:cNvSpPr txBox="1"/>
          <p:nvPr/>
        </p:nvSpPr>
        <p:spPr>
          <a:xfrm>
            <a:off x="6257925" y="1607553"/>
            <a:ext cx="4714875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/>
              <a:t>Jasmine</a:t>
            </a:r>
            <a:r>
              <a:rPr lang="en-GB" sz="2500" dirty="0"/>
              <a:t> is the spirited Princess of Agrabah, who has grown weary of her life of palace confinement.</a:t>
            </a:r>
          </a:p>
          <a:p>
            <a:endParaRPr lang="en-GB" sz="2500" dirty="0"/>
          </a:p>
          <a:p>
            <a:r>
              <a:rPr lang="en-GB" sz="2500" dirty="0"/>
              <a:t>Despite an age-old law stating that the princess must marry a prince in time for her upcoming birthday, Jasmine is instead determined to marry someone she loves for who he is as opposed to what he owns.</a:t>
            </a:r>
          </a:p>
          <a:p>
            <a:endParaRPr lang="en-GB" sz="2500" dirty="0"/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EF4BCAD6-B6E0-44A9-B0C1-69267F03811E}"/>
              </a:ext>
            </a:extLst>
          </p:cNvPr>
          <p:cNvSpPr txBox="1"/>
          <p:nvPr/>
        </p:nvSpPr>
        <p:spPr>
          <a:xfrm>
            <a:off x="7010400" y="574714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Watch this clip on Jasmine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24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cahontas | Disney Princess &amp; Fairies Wiki | Fandom">
            <a:extLst>
              <a:ext uri="{FF2B5EF4-FFF2-40B4-BE49-F238E27FC236}">
                <a16:creationId xmlns:a16="http://schemas.microsoft.com/office/drawing/2014/main" id="{66B28783-DB14-4CBA-8CB9-AD80E59BF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3" r="2895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39D29-1B5C-4E47-BD53-AA87F125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Do you know who this princess is?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935080-F070-4515-8E48-DFC08720EB9E}"/>
              </a:ext>
            </a:extLst>
          </p:cNvPr>
          <p:cNvSpPr/>
          <p:nvPr/>
        </p:nvSpPr>
        <p:spPr>
          <a:xfrm>
            <a:off x="1190624" y="0"/>
            <a:ext cx="3446621" cy="6857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24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cahontas | Disney Princess &amp; Fairies Wiki | Fandom">
            <a:extLst>
              <a:ext uri="{FF2B5EF4-FFF2-40B4-BE49-F238E27FC236}">
                <a16:creationId xmlns:a16="http://schemas.microsoft.com/office/drawing/2014/main" id="{66B28783-DB14-4CBA-8CB9-AD80E59BF2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3" r="2895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39D29-1B5C-4E47-BD53-AA87F125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8" y="640082"/>
            <a:ext cx="6274591" cy="3351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Do you know who this princess is?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EB1DC0-CC4F-439A-A52F-4C30190D7851}"/>
              </a:ext>
            </a:extLst>
          </p:cNvPr>
          <p:cNvSpPr txBox="1">
            <a:spLocks/>
          </p:cNvSpPr>
          <p:nvPr/>
        </p:nvSpPr>
        <p:spPr>
          <a:xfrm>
            <a:off x="4934428" y="304800"/>
            <a:ext cx="6274591" cy="10389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C00000"/>
                </a:solidFill>
              </a:rPr>
              <a:t>POCAHONTAS!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4FE28-81F3-4CE9-AB75-0FD6AC07F607}"/>
              </a:ext>
            </a:extLst>
          </p:cNvPr>
          <p:cNvSpPr txBox="1"/>
          <p:nvPr/>
        </p:nvSpPr>
        <p:spPr>
          <a:xfrm>
            <a:off x="6257925" y="1607553"/>
            <a:ext cx="47148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Pocahontas is </a:t>
            </a:r>
            <a:r>
              <a:rPr lang="en-GB" sz="2400" dirty="0"/>
              <a:t>the daughter of Chief Powhatan, the leader of a Native American tribe in </a:t>
            </a:r>
            <a:r>
              <a:rPr lang="en-GB" sz="2400" dirty="0" err="1"/>
              <a:t>Virgina</a:t>
            </a:r>
            <a:r>
              <a:rPr lang="en-GB" sz="2400" dirty="0"/>
              <a:t>. She is a noble, free-spirited, and highly spiritual young woman. She expresses wisdom beyond her years and offers kindness and guidance to those around her. She loves her homeland, adventure, and nature. 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id="{42D43FED-17ED-41FD-B218-3E08272DEF0B}"/>
              </a:ext>
            </a:extLst>
          </p:cNvPr>
          <p:cNvSpPr txBox="1"/>
          <p:nvPr/>
        </p:nvSpPr>
        <p:spPr>
          <a:xfrm>
            <a:off x="7010400" y="574714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Watch this clip on Pocahontas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705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563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Miss Jeremy’s perfect and peculiar princesses…</vt:lpstr>
      <vt:lpstr>Do you know who this princess is? </vt:lpstr>
      <vt:lpstr>Do you know who this princess is? </vt:lpstr>
      <vt:lpstr>Do you know who this princess is?</vt:lpstr>
      <vt:lpstr>Do you know who this princess is?</vt:lpstr>
      <vt:lpstr>Do you know who this princess is?</vt:lpstr>
      <vt:lpstr>Do you know who this Disney princess is?</vt:lpstr>
      <vt:lpstr>Do you know who this princess is?</vt:lpstr>
      <vt:lpstr>Do you know who this princess is?</vt:lpstr>
      <vt:lpstr>Do you know who this princess is?</vt:lpstr>
      <vt:lpstr>Do you know who this princess is?</vt:lpstr>
      <vt:lpstr>QUIZ!</vt:lpstr>
      <vt:lpstr>QUIZ!</vt:lpstr>
      <vt:lpstr>QUIZ!</vt:lpstr>
      <vt:lpstr>QUIZ!</vt:lpstr>
      <vt:lpstr>QUIZ!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 Jeremy’s perfect and peculiar princesses…</dc:title>
  <dc:creator>Elena Jeremy</dc:creator>
  <cp:lastModifiedBy>Henham and Ugley Head Email</cp:lastModifiedBy>
  <cp:revision>10</cp:revision>
  <dcterms:created xsi:type="dcterms:W3CDTF">2020-06-08T11:38:13Z</dcterms:created>
  <dcterms:modified xsi:type="dcterms:W3CDTF">2020-06-12T10:16:27Z</dcterms:modified>
</cp:coreProperties>
</file>