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75" r:id="rId7"/>
    <p:sldId id="276" r:id="rId8"/>
    <p:sldId id="260" r:id="rId9"/>
    <p:sldId id="277" r:id="rId10"/>
    <p:sldId id="261" r:id="rId11"/>
    <p:sldId id="262" r:id="rId12"/>
    <p:sldId id="278" r:id="rId13"/>
    <p:sldId id="279" r:id="rId14"/>
    <p:sldId id="263" r:id="rId15"/>
    <p:sldId id="264" r:id="rId16"/>
    <p:sldId id="280" r:id="rId17"/>
    <p:sldId id="265" r:id="rId18"/>
    <p:sldId id="266" r:id="rId19"/>
    <p:sldId id="281" r:id="rId20"/>
    <p:sldId id="267" r:id="rId21"/>
    <p:sldId id="282" r:id="rId22"/>
    <p:sldId id="283" r:id="rId23"/>
    <p:sldId id="268" r:id="rId24"/>
    <p:sldId id="269" r:id="rId25"/>
    <p:sldId id="270" r:id="rId26"/>
    <p:sldId id="271" r:id="rId27"/>
    <p:sldId id="272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0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6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7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64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0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36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2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8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29080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wh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whilst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61243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whizzing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2157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whid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196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7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whef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196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37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whack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350846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whelk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25687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whair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205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62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which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85137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whipping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14196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whear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8076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3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whiplash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99577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whab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88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whaird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92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05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whacking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53858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whopping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750739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whiz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13158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while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997136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whale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3903001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wheat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5744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wheck</a:t>
            </a:r>
            <a:endParaRPr lang="en-GB" sz="96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349" y="274434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5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whip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whisk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58461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whump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10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5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wheem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106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4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whim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9602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whape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349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97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Office Theme</vt:lpstr>
      <vt:lpstr>Phase 3  wh</vt:lpstr>
      <vt:lpstr>when</vt:lpstr>
      <vt:lpstr>wheck</vt:lpstr>
      <vt:lpstr>whip</vt:lpstr>
      <vt:lpstr>whisk</vt:lpstr>
      <vt:lpstr>whump</vt:lpstr>
      <vt:lpstr>wheem</vt:lpstr>
      <vt:lpstr>whim</vt:lpstr>
      <vt:lpstr>whape</vt:lpstr>
      <vt:lpstr>whilst</vt:lpstr>
      <vt:lpstr>whizzing</vt:lpstr>
      <vt:lpstr>whid</vt:lpstr>
      <vt:lpstr>whef</vt:lpstr>
      <vt:lpstr>whack</vt:lpstr>
      <vt:lpstr>whelk</vt:lpstr>
      <vt:lpstr>whair</vt:lpstr>
      <vt:lpstr>which</vt:lpstr>
      <vt:lpstr>whipping</vt:lpstr>
      <vt:lpstr>whear</vt:lpstr>
      <vt:lpstr>whiplash</vt:lpstr>
      <vt:lpstr>whab</vt:lpstr>
      <vt:lpstr>whaird</vt:lpstr>
      <vt:lpstr>whacking</vt:lpstr>
      <vt:lpstr>whopping</vt:lpstr>
      <vt:lpstr>whiz</vt:lpstr>
      <vt:lpstr>while</vt:lpstr>
      <vt:lpstr>whale</vt:lpstr>
      <vt:lpstr>wheat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Henham and Ugley Head Email</cp:lastModifiedBy>
  <cp:revision>12</cp:revision>
  <dcterms:created xsi:type="dcterms:W3CDTF">2017-01-02T13:25:53Z</dcterms:created>
  <dcterms:modified xsi:type="dcterms:W3CDTF">2020-05-10T13:41:46Z</dcterms:modified>
</cp:coreProperties>
</file>