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70" r:id="rId6"/>
    <p:sldId id="259" r:id="rId7"/>
    <p:sldId id="271" r:id="rId8"/>
    <p:sldId id="272" r:id="rId9"/>
    <p:sldId id="260" r:id="rId10"/>
    <p:sldId id="261" r:id="rId11"/>
    <p:sldId id="273" r:id="rId12"/>
    <p:sldId id="262" r:id="rId13"/>
    <p:sldId id="263" r:id="rId14"/>
    <p:sldId id="274" r:id="rId15"/>
    <p:sldId id="275" r:id="rId16"/>
    <p:sldId id="264" r:id="rId17"/>
    <p:sldId id="265" r:id="rId18"/>
    <p:sldId id="276" r:id="rId19"/>
    <p:sldId id="266" r:id="rId20"/>
    <p:sldId id="277" r:id="rId21"/>
    <p:sldId id="278" r:id="rId22"/>
    <p:sldId id="267" r:id="rId23"/>
    <p:sldId id="26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4482"/>
    <a:srgbClr val="33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41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09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17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08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62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6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6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514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53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05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71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38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4CA6C-88F9-4162-8680-863EABD9F9C9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8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629080"/>
          </a:xfrm>
        </p:spPr>
        <p:txBody>
          <a:bodyPr>
            <a:norm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Phase 3</a:t>
            </a:r>
            <a:br>
              <a:rPr lang="en-GB" sz="9600" dirty="0">
                <a:latin typeface="Century Gothic" panose="020B0502020202020204" pitchFamily="34" charset="0"/>
              </a:rPr>
            </a:br>
            <a:br>
              <a:rPr lang="en-GB" sz="9600" dirty="0">
                <a:latin typeface="Century Gothic" panose="020B0502020202020204" pitchFamily="34" charset="0"/>
              </a:rPr>
            </a:br>
            <a:r>
              <a:rPr lang="en-GB" sz="9600" u="sng" dirty="0" err="1">
                <a:latin typeface="Century Gothic" panose="020B0502020202020204" pitchFamily="34" charset="0"/>
              </a:rPr>
              <a:t>ue</a:t>
            </a:r>
            <a:endParaRPr lang="en-GB" sz="9600" u="sng" dirty="0"/>
          </a:p>
        </p:txBody>
      </p:sp>
    </p:spTree>
    <p:extLst>
      <p:ext uri="{BB962C8B-B14F-4D97-AF65-F5344CB8AC3E}">
        <p14:creationId xmlns:p14="http://schemas.microsoft.com/office/powerpoint/2010/main" val="2576646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value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698922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fescue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2925" y="2866558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448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statue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994169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hue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33759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pindue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1259" y="2822575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702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flargue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1259" y="2822575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41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blue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502213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true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511371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dignue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1411" y="2822575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04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clue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68691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91" y="27003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due</a:t>
            </a:r>
          </a:p>
        </p:txBody>
      </p:sp>
    </p:spTree>
    <p:extLst>
      <p:ext uri="{BB962C8B-B14F-4D97-AF65-F5344CB8AC3E}">
        <p14:creationId xmlns:p14="http://schemas.microsoft.com/office/powerpoint/2010/main" val="2008654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discue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1106" y="2910543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826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>
                <a:latin typeface="Century Gothic" panose="020B0502020202020204" pitchFamily="34" charset="0"/>
              </a:rPr>
              <a:t>pastue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1106" y="2910543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609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glue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91269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S</a:t>
            </a:r>
            <a:r>
              <a:rPr lang="en-GB" sz="9600">
                <a:latin typeface="Century Gothic" panose="020B0502020202020204" pitchFamily="34" charset="0"/>
              </a:rPr>
              <a:t>ue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21124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91" y="27003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platue</a:t>
            </a:r>
            <a:endParaRPr lang="en-GB" sz="96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9895" y="2700362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86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rescue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119400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denue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8227" y="2910543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740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argue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584616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lescue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3833" y="2910543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519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ormue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3833" y="2910543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194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cue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19602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</Words>
  <Application>Microsoft Office PowerPoint</Application>
  <PresentationFormat>Widescreen</PresentationFormat>
  <Paragraphs>23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Office Theme</vt:lpstr>
      <vt:lpstr>Phase 3  ue</vt:lpstr>
      <vt:lpstr>due</vt:lpstr>
      <vt:lpstr>platue</vt:lpstr>
      <vt:lpstr>rescue</vt:lpstr>
      <vt:lpstr>denue</vt:lpstr>
      <vt:lpstr>argue</vt:lpstr>
      <vt:lpstr>lescue</vt:lpstr>
      <vt:lpstr>ormue</vt:lpstr>
      <vt:lpstr>cue</vt:lpstr>
      <vt:lpstr>value</vt:lpstr>
      <vt:lpstr>fescue</vt:lpstr>
      <vt:lpstr>statue</vt:lpstr>
      <vt:lpstr>hue</vt:lpstr>
      <vt:lpstr>pindue</vt:lpstr>
      <vt:lpstr>flargue</vt:lpstr>
      <vt:lpstr>blue</vt:lpstr>
      <vt:lpstr>true</vt:lpstr>
      <vt:lpstr>dignue</vt:lpstr>
      <vt:lpstr>clue</vt:lpstr>
      <vt:lpstr>discue</vt:lpstr>
      <vt:lpstr>pastue</vt:lpstr>
      <vt:lpstr>glue</vt:lpstr>
      <vt:lpstr>Sue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2</dc:title>
  <dc:creator>user</dc:creator>
  <cp:lastModifiedBy>Henham and Ugley Head Email</cp:lastModifiedBy>
  <cp:revision>13</cp:revision>
  <dcterms:created xsi:type="dcterms:W3CDTF">2017-01-02T13:25:53Z</dcterms:created>
  <dcterms:modified xsi:type="dcterms:W3CDTF">2020-05-10T13:41:30Z</dcterms:modified>
</cp:coreProperties>
</file>