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4482"/>
    <a:srgbClr val="33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84" d="100"/>
          <a:sy n="84" d="100"/>
        </p:scale>
        <p:origin x="45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4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5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91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57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26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15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63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5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95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97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19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23000">
              <a:srgbClr val="0070C0"/>
            </a:gs>
            <a:gs pos="69000">
              <a:srgbClr val="002060"/>
            </a:gs>
            <a:gs pos="97000">
              <a:schemeClr val="accent1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4CA6C-88F9-4162-8680-863EABD9F9C9}" type="datetimeFigureOut">
              <a:rPr lang="en-GB" smtClean="0"/>
              <a:t>16/05/2020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A99B6-295D-40AA-AD65-945B819CC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7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483307"/>
          </a:xfrm>
        </p:spPr>
        <p:txBody>
          <a:bodyPr>
            <a:norm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Extension</a:t>
            </a:r>
            <a:br>
              <a:rPr lang="en-GB" sz="9600" dirty="0">
                <a:latin typeface="Century Gothic" panose="020B0502020202020204" pitchFamily="34" charset="0"/>
              </a:rPr>
            </a:br>
            <a:br>
              <a:rPr lang="en-GB" sz="9600" dirty="0">
                <a:latin typeface="Century Gothic" panose="020B0502020202020204" pitchFamily="34" charset="0"/>
              </a:rPr>
            </a:br>
            <a:r>
              <a:rPr lang="en-GB" sz="9600" u="sng" dirty="0" err="1">
                <a:latin typeface="Century Gothic" panose="020B0502020202020204" pitchFamily="34" charset="0"/>
              </a:rPr>
              <a:t>oo</a:t>
            </a:r>
            <a:r>
              <a:rPr lang="en-GB" sz="9600" u="sng" dirty="0">
                <a:latin typeface="Century Gothic" panose="020B0502020202020204" pitchFamily="34" charset="0"/>
              </a:rPr>
              <a:t> (u)</a:t>
            </a:r>
            <a:endParaRPr lang="en-GB" sz="9600" u="sng" dirty="0"/>
          </a:p>
        </p:txBody>
      </p:sp>
    </p:spTree>
    <p:extLst>
      <p:ext uri="{BB962C8B-B14F-4D97-AF65-F5344CB8AC3E}">
        <p14:creationId xmlns:p14="http://schemas.microsoft.com/office/powerpoint/2010/main" val="2576646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good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305820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hood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29601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wool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188339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footprint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050653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cook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288871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crook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18616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rook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680835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cooker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143318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mistook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121838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footstep</a:t>
            </a:r>
          </a:p>
        </p:txBody>
      </p:sp>
    </p:spTree>
    <p:extLst>
      <p:ext uri="{BB962C8B-B14F-4D97-AF65-F5344CB8AC3E}">
        <p14:creationId xmlns:p14="http://schemas.microsoft.com/office/powerpoint/2010/main" val="287716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look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50024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book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39500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took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082111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shook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340965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hook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92978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brook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967697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foot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982911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wood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183833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Office Theme</vt:lpstr>
      <vt:lpstr>Extension  oo (u)</vt:lpstr>
      <vt:lpstr>look</vt:lpstr>
      <vt:lpstr>book</vt:lpstr>
      <vt:lpstr>took</vt:lpstr>
      <vt:lpstr>shook</vt:lpstr>
      <vt:lpstr>hook</vt:lpstr>
      <vt:lpstr>brook</vt:lpstr>
      <vt:lpstr>foot</vt:lpstr>
      <vt:lpstr>wood</vt:lpstr>
      <vt:lpstr>good</vt:lpstr>
      <vt:lpstr>hood</vt:lpstr>
      <vt:lpstr>wool</vt:lpstr>
      <vt:lpstr>footprint</vt:lpstr>
      <vt:lpstr>cook</vt:lpstr>
      <vt:lpstr>crook</vt:lpstr>
      <vt:lpstr>rook</vt:lpstr>
      <vt:lpstr>cooker</vt:lpstr>
      <vt:lpstr>mistook</vt:lpstr>
      <vt:lpstr>footstep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2</dc:title>
  <dc:creator>user</dc:creator>
  <cp:lastModifiedBy>Henham and Ugley Head Email</cp:lastModifiedBy>
  <cp:revision>32</cp:revision>
  <dcterms:created xsi:type="dcterms:W3CDTF">2017-01-02T13:25:53Z</dcterms:created>
  <dcterms:modified xsi:type="dcterms:W3CDTF">2020-05-16T14:16:56Z</dcterms:modified>
</cp:coreProperties>
</file>