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5" r:id="rId2"/>
    <p:sldId id="264" r:id="rId3"/>
    <p:sldId id="286" r:id="rId4"/>
    <p:sldId id="287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B"/>
    <a:srgbClr val="ACDDFC"/>
    <a:srgbClr val="80C1EB"/>
    <a:srgbClr val="18A0DB"/>
    <a:srgbClr val="FFFFFF"/>
    <a:srgbClr val="4AA1D9"/>
    <a:srgbClr val="21A6F9"/>
    <a:srgbClr val="1C1C1C"/>
    <a:srgbClr val="2898A8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357" y="45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TextBox 19"/>
          <p:cNvSpPr txBox="1">
            <a:spLocks noChangeArrowheads="1"/>
          </p:cNvSpPr>
          <p:nvPr userDrawn="1"/>
        </p:nvSpPr>
        <p:spPr bwMode="auto">
          <a:xfrm>
            <a:off x="0" y="83418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Twinkl" pitchFamily="2" charset="0"/>
              </a:rPr>
              <a:t>Rounding</a:t>
            </a:r>
            <a:r>
              <a:rPr lang="en-GB" altLang="en-US" sz="4000" b="1" baseline="0" dirty="0">
                <a:solidFill>
                  <a:schemeClr val="bg1"/>
                </a:solidFill>
                <a:latin typeface="Twinkl" pitchFamily="2" charset="0"/>
              </a:rPr>
              <a:t> to the Nearest</a:t>
            </a:r>
            <a:endParaRPr lang="en-GB" altLang="en-US" sz="40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346069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3378" y="6046972"/>
            <a:ext cx="706069" cy="4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Rounded Rectangle 1"/>
          <p:cNvSpPr/>
          <p:nvPr userDrawn="1"/>
        </p:nvSpPr>
        <p:spPr>
          <a:xfrm>
            <a:off x="755650" y="728663"/>
            <a:ext cx="7632700" cy="668337"/>
          </a:xfrm>
          <a:prstGeom prst="roundRect">
            <a:avLst>
              <a:gd name="adj" fmla="val 118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3"/>
          <p:cNvSpPr/>
          <p:nvPr userDrawn="1"/>
        </p:nvSpPr>
        <p:spPr>
          <a:xfrm>
            <a:off x="755650" y="1650999"/>
            <a:ext cx="7632700" cy="1075575"/>
          </a:xfrm>
          <a:prstGeom prst="roundRect">
            <a:avLst>
              <a:gd name="adj" fmla="val 7180"/>
            </a:avLst>
          </a:prstGeom>
          <a:solidFill>
            <a:srgbClr val="CEEA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ounded Rectangle 1"/>
          <p:cNvSpPr/>
          <p:nvPr userDrawn="1"/>
        </p:nvSpPr>
        <p:spPr>
          <a:xfrm>
            <a:off x="755650" y="2980574"/>
            <a:ext cx="7632700" cy="3129282"/>
          </a:xfrm>
          <a:prstGeom prst="roundRect">
            <a:avLst>
              <a:gd name="adj" fmla="val 315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5436" y="3403525"/>
            <a:ext cx="706069" cy="4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0" y="156555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chemeClr val="bg1"/>
                </a:solidFill>
                <a:latin typeface="Twinkl" pitchFamily="2" charset="0"/>
              </a:rPr>
              <a:t>10, 100 and 1000</a:t>
            </a:r>
          </a:p>
        </p:txBody>
      </p:sp>
    </p:spTree>
    <p:extLst>
      <p:ext uri="{BB962C8B-B14F-4D97-AF65-F5344CB8AC3E}">
        <p14:creationId xmlns:p14="http://schemas.microsoft.com/office/powerpoint/2010/main" val="119893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solve word problems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1709092"/>
            <a:ext cx="76327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A family travels 225 miles in a car.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How far do they travel to the nearest 10 and nearest 100 miles?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4707" y="3367175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225 miles rounded to the nearest 10 is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230 miles.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08" y="3787091"/>
            <a:ext cx="34369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64707" y="4119650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225 miles rounded to the nearest 100 is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200 miles.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4707" y="4870537"/>
            <a:ext cx="3816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Which one would you use if you told a friend how far you travelled?</a:t>
            </a:r>
            <a:endParaRPr lang="en-GB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solve word problems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709092"/>
            <a:ext cx="76327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A delivery driver travels 75 miles each day.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How far will the driver travel in 5 days, to the nearest 10 and 100 miles?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65440" y="3799834"/>
            <a:ext cx="413127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75 x 5 =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375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65440" y="4403084"/>
            <a:ext cx="4131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375 rounded to the nearest 10 is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380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65439" y="5004747"/>
            <a:ext cx="428078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375 rounded to the nearest 100 is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400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5" y="3874904"/>
            <a:ext cx="3002108" cy="139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55650" y="87788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Learning Objective: To solve word problems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709092"/>
            <a:ext cx="76327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An ice cream van sells 334 lollies and 127 cones in a day.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How many lollies and cones were sold altogether, to the nearest 10 and 100?</a:t>
            </a:r>
          </a:p>
        </p:txBody>
      </p:sp>
      <p:sp>
        <p:nvSpPr>
          <p:cNvPr id="21" name="Rounded Rectangle 21"/>
          <p:cNvSpPr/>
          <p:nvPr/>
        </p:nvSpPr>
        <p:spPr bwMode="auto">
          <a:xfrm>
            <a:off x="2548156" y="3538814"/>
            <a:ext cx="2208213" cy="4603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ounded Rectangle 5"/>
          <p:cNvSpPr/>
          <p:nvPr/>
        </p:nvSpPr>
        <p:spPr bwMode="auto">
          <a:xfrm>
            <a:off x="987644" y="3538814"/>
            <a:ext cx="1398587" cy="2128838"/>
          </a:xfrm>
          <a:prstGeom prst="roundRect">
            <a:avLst>
              <a:gd name="adj" fmla="val 58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211349" y="3726220"/>
            <a:ext cx="943398" cy="17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   334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+mn-lt"/>
              </a:rPr>
              <a:t>+ 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127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461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     1  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122581" y="4992964"/>
            <a:ext cx="11382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1106706" y="4473852"/>
            <a:ext cx="1136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81" y="3443564"/>
            <a:ext cx="31115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2"/>
          <p:cNvSpPr/>
          <p:nvPr/>
        </p:nvSpPr>
        <p:spPr bwMode="auto">
          <a:xfrm>
            <a:off x="2548156" y="4167464"/>
            <a:ext cx="2206625" cy="6667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ounded Rectangle 25"/>
          <p:cNvSpPr/>
          <p:nvPr/>
        </p:nvSpPr>
        <p:spPr bwMode="auto">
          <a:xfrm>
            <a:off x="2548156" y="5002489"/>
            <a:ext cx="2206625" cy="665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2502860" y="3584613"/>
            <a:ext cx="2872852" cy="2073480"/>
            <a:chOff x="2469304" y="3584613"/>
            <a:chExt cx="2872852" cy="2073480"/>
          </a:xfrm>
        </p:grpSpPr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2469304" y="3584613"/>
              <a:ext cx="2872852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334 + 127 = </a:t>
              </a:r>
              <a:r>
                <a:rPr lang="en-GB" altLang="en-US" b="1" dirty="0">
                  <a:solidFill>
                    <a:schemeClr val="tx1"/>
                  </a:solidFill>
                  <a:latin typeface="+mn-lt"/>
                </a:rPr>
                <a:t>461</a:t>
              </a: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2469304" y="4177047"/>
              <a:ext cx="2180495" cy="647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461 rounded to the nearest 10 is </a:t>
              </a:r>
              <a:r>
                <a:rPr lang="en-GB" altLang="en-US" b="1" dirty="0">
                  <a:solidFill>
                    <a:schemeClr val="tx1"/>
                  </a:solidFill>
                  <a:latin typeface="+mn-lt"/>
                </a:rPr>
                <a:t>460</a:t>
              </a:r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2469304" y="5012049"/>
              <a:ext cx="2224087" cy="646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461 rounded to the nearest 100 is </a:t>
              </a:r>
              <a:r>
                <a:rPr lang="en-GB" altLang="en-US" b="1" dirty="0">
                  <a:solidFill>
                    <a:schemeClr val="tx1"/>
                  </a:solidFill>
                  <a:latin typeface="+mn-lt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37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Henham and Ugley Head Email</cp:lastModifiedBy>
  <cp:revision>122</cp:revision>
  <dcterms:created xsi:type="dcterms:W3CDTF">2014-10-01T16:09:27Z</dcterms:created>
  <dcterms:modified xsi:type="dcterms:W3CDTF">2020-04-17T11:47:44Z</dcterms:modified>
</cp:coreProperties>
</file>