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59" r:id="rId9"/>
    <p:sldId id="265" r:id="rId10"/>
    <p:sldId id="266" r:id="rId11"/>
    <p:sldId id="260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7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3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6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0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4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3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5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15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8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7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01359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ure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yure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954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3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sure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9602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hure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0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chure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0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3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sture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7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cure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jure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712" y="2788330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6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fure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712" y="2788330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1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pure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mure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442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0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anjure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442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8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lure</a:t>
            </a:r>
          </a:p>
        </p:txBody>
      </p:sp>
    </p:spTree>
    <p:extLst>
      <p:ext uri="{BB962C8B-B14F-4D97-AF65-F5344CB8AC3E}">
        <p14:creationId xmlns:p14="http://schemas.microsoft.com/office/powerpoint/2010/main" val="158461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spure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954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4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Phase 3  ure</vt:lpstr>
      <vt:lpstr>cure</vt:lpstr>
      <vt:lpstr>jure</vt:lpstr>
      <vt:lpstr>fure</vt:lpstr>
      <vt:lpstr>pure</vt:lpstr>
      <vt:lpstr>mure</vt:lpstr>
      <vt:lpstr>anjure</vt:lpstr>
      <vt:lpstr>lure</vt:lpstr>
      <vt:lpstr>spure</vt:lpstr>
      <vt:lpstr>yure</vt:lpstr>
      <vt:lpstr>sure</vt:lpstr>
      <vt:lpstr>hure</vt:lpstr>
      <vt:lpstr>chure</vt:lpstr>
      <vt:lpstr>bure</vt:lpstr>
      <vt:lpstr>sture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Henham and Ugley Head Email</cp:lastModifiedBy>
  <cp:revision>29</cp:revision>
  <dcterms:created xsi:type="dcterms:W3CDTF">2017-01-02T13:25:53Z</dcterms:created>
  <dcterms:modified xsi:type="dcterms:W3CDTF">2020-04-16T16:52:55Z</dcterms:modified>
</cp:coreProperties>
</file>