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59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81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18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0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29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66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70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3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4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78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43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1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83307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Phase 3</a:t>
            </a:r>
            <a:br>
              <a:rPr lang="en-GB" sz="9600" dirty="0">
                <a:latin typeface="Century Gothic" panose="020B0502020202020204" pitchFamily="34" charset="0"/>
              </a:rPr>
            </a:b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 err="1">
                <a:latin typeface="Century Gothic" panose="020B0502020202020204" pitchFamily="34" charset="0"/>
              </a:rPr>
              <a:t>ie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riesh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7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die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11219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pieb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6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lieb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1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quieb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7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tie</a:t>
            </a:r>
          </a:p>
        </p:txBody>
      </p:sp>
    </p:spTree>
    <p:extLst>
      <p:ext uri="{BB962C8B-B14F-4D97-AF65-F5344CB8AC3E}">
        <p14:creationId xmlns:p14="http://schemas.microsoft.com/office/powerpoint/2010/main" val="200865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splied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289" y="2913232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2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deplied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289" y="2913232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7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gried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289" y="2913232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8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chied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289" y="2913232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9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pie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1940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jie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1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quie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895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2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Phase 3  ie</vt:lpstr>
      <vt:lpstr>tie</vt:lpstr>
      <vt:lpstr>splied</vt:lpstr>
      <vt:lpstr>deplied</vt:lpstr>
      <vt:lpstr>gried</vt:lpstr>
      <vt:lpstr>chied</vt:lpstr>
      <vt:lpstr>pie</vt:lpstr>
      <vt:lpstr>jie</vt:lpstr>
      <vt:lpstr>quie</vt:lpstr>
      <vt:lpstr>riesh</vt:lpstr>
      <vt:lpstr>die</vt:lpstr>
      <vt:lpstr>pieb</vt:lpstr>
      <vt:lpstr>lieb</vt:lpstr>
      <vt:lpstr>quieb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Henham and Ugley Head Email</cp:lastModifiedBy>
  <cp:revision>26</cp:revision>
  <dcterms:created xsi:type="dcterms:W3CDTF">2017-01-02T13:25:53Z</dcterms:created>
  <dcterms:modified xsi:type="dcterms:W3CDTF">2020-04-24T16:09:53Z</dcterms:modified>
</cp:coreProperties>
</file>