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53" autoAdjust="0"/>
    <p:restoredTop sz="94660"/>
  </p:normalViewPr>
  <p:slideViewPr>
    <p:cSldViewPr snapToGrid="0">
      <p:cViewPr>
        <p:scale>
          <a:sx n="50" d="100"/>
          <a:sy n="50" d="100"/>
        </p:scale>
        <p:origin x="1236" y="5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0F483-1133-4F92-8024-EAFAB1CA6687}" type="datetimeFigureOut">
              <a:rPr lang="en-GB" smtClean="0"/>
              <a:t>03/05/2016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530E9-0CCC-4C22-B03B-D115C81E9A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30478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0F483-1133-4F92-8024-EAFAB1CA6687}" type="datetimeFigureOut">
              <a:rPr lang="en-GB" smtClean="0"/>
              <a:t>03/05/2016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530E9-0CCC-4C22-B03B-D115C81E9A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57537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0F483-1133-4F92-8024-EAFAB1CA6687}" type="datetimeFigureOut">
              <a:rPr lang="en-GB" smtClean="0"/>
              <a:t>03/05/2016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530E9-0CCC-4C22-B03B-D115C81E9A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73943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0F483-1133-4F92-8024-EAFAB1CA6687}" type="datetimeFigureOut">
              <a:rPr lang="en-GB" smtClean="0"/>
              <a:t>03/05/2016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530E9-0CCC-4C22-B03B-D115C81E9A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72730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0F483-1133-4F92-8024-EAFAB1CA6687}" type="datetimeFigureOut">
              <a:rPr lang="en-GB" smtClean="0"/>
              <a:t>03/05/2016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530E9-0CCC-4C22-B03B-D115C81E9A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3018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0F483-1133-4F92-8024-EAFAB1CA6687}" type="datetimeFigureOut">
              <a:rPr lang="en-GB" smtClean="0"/>
              <a:t>03/05/2016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530E9-0CCC-4C22-B03B-D115C81E9A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00366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0F483-1133-4F92-8024-EAFAB1CA6687}" type="datetimeFigureOut">
              <a:rPr lang="en-GB" smtClean="0"/>
              <a:t>03/05/2016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530E9-0CCC-4C22-B03B-D115C81E9A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41287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0F483-1133-4F92-8024-EAFAB1CA6687}" type="datetimeFigureOut">
              <a:rPr lang="en-GB" smtClean="0"/>
              <a:t>03/05/2016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530E9-0CCC-4C22-B03B-D115C81E9A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68506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0F483-1133-4F92-8024-EAFAB1CA6687}" type="datetimeFigureOut">
              <a:rPr lang="en-GB" smtClean="0"/>
              <a:t>03/05/2016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530E9-0CCC-4C22-B03B-D115C81E9A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69282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0F483-1133-4F92-8024-EAFAB1CA6687}" type="datetimeFigureOut">
              <a:rPr lang="en-GB" smtClean="0"/>
              <a:t>03/05/2016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530E9-0CCC-4C22-B03B-D115C81E9A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65152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0F483-1133-4F92-8024-EAFAB1CA6687}" type="datetimeFigureOut">
              <a:rPr lang="en-GB" smtClean="0"/>
              <a:t>03/05/2016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530E9-0CCC-4C22-B03B-D115C81E9A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6974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E0F483-1133-4F92-8024-EAFAB1CA6687}" type="datetimeFigureOut">
              <a:rPr lang="en-GB" smtClean="0"/>
              <a:t>03/05/2016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6530E9-0CCC-4C22-B03B-D115C81E9A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0203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8924" y="404812"/>
            <a:ext cx="6429375" cy="5791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6420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3487" y="180975"/>
            <a:ext cx="10958513" cy="7082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9216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7353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468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53" y="-328613"/>
            <a:ext cx="12114747" cy="7567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2828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50" y="0"/>
            <a:ext cx="12020550" cy="727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2924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0175" y="19169"/>
            <a:ext cx="10791825" cy="683883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1117" y="19169"/>
            <a:ext cx="5970883" cy="6838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6111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1437" y="0"/>
            <a:ext cx="124167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362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7299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4881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-228600"/>
            <a:ext cx="6438900" cy="7349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287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430" y="0"/>
            <a:ext cx="12057569" cy="6635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3460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9550" y="0"/>
            <a:ext cx="12352238" cy="727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0935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b="6770"/>
          <a:stretch/>
        </p:blipFill>
        <p:spPr>
          <a:xfrm>
            <a:off x="214312" y="209550"/>
            <a:ext cx="11816375" cy="611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3767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3270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6811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2635" y="0"/>
            <a:ext cx="12104913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4821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300" y="288426"/>
            <a:ext cx="4591050" cy="656957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00774" y="0"/>
            <a:ext cx="5514975" cy="6677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0448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087" y="0"/>
            <a:ext cx="11491913" cy="7003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4811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574" y="0"/>
            <a:ext cx="11789043" cy="668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2062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0</Words>
  <Application>Microsoft Office PowerPoint</Application>
  <PresentationFormat>Widescreen</PresentationFormat>
  <Paragraphs>0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RM Education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HutchingsR</dc:creator>
  <cp:lastModifiedBy>HutchingsR</cp:lastModifiedBy>
  <cp:revision>2</cp:revision>
  <cp:lastPrinted>2016-05-03T16:14:09Z</cp:lastPrinted>
  <dcterms:created xsi:type="dcterms:W3CDTF">2016-05-03T16:05:15Z</dcterms:created>
  <dcterms:modified xsi:type="dcterms:W3CDTF">2016-05-03T16:14:20Z</dcterms:modified>
</cp:coreProperties>
</file>