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58" r:id="rId5"/>
    <p:sldId id="277" r:id="rId6"/>
    <p:sldId id="259" r:id="rId7"/>
    <p:sldId id="260" r:id="rId8"/>
    <p:sldId id="278" r:id="rId9"/>
    <p:sldId id="261" r:id="rId10"/>
    <p:sldId id="279" r:id="rId11"/>
    <p:sldId id="262" r:id="rId12"/>
    <p:sldId id="280" r:id="rId13"/>
    <p:sldId id="263" r:id="rId14"/>
    <p:sldId id="281" r:id="rId15"/>
    <p:sldId id="264" r:id="rId16"/>
    <p:sldId id="282" r:id="rId17"/>
    <p:sldId id="265" r:id="rId18"/>
    <p:sldId id="266" r:id="rId19"/>
    <p:sldId id="283" r:id="rId20"/>
    <p:sldId id="267" r:id="rId21"/>
    <p:sldId id="284" r:id="rId22"/>
    <p:sldId id="268" r:id="rId23"/>
    <p:sldId id="285" r:id="rId24"/>
    <p:sldId id="269" r:id="rId25"/>
    <p:sldId id="270" r:id="rId26"/>
    <p:sldId id="271" r:id="rId27"/>
    <p:sldId id="272" r:id="rId28"/>
    <p:sldId id="273" r:id="rId29"/>
    <p:sldId id="274" r:id="rId30"/>
    <p:sldId id="27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4482"/>
    <a:srgbClr val="33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73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543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07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90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650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65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12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5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39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39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352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4CA6C-88F9-4162-8680-863EABD9F9C9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68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960385"/>
          </a:xfrm>
        </p:spPr>
        <p:txBody>
          <a:bodyPr>
            <a:norm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Phase 3</a:t>
            </a:r>
            <a:br>
              <a:rPr lang="en-GB" sz="9600" dirty="0">
                <a:latin typeface="Century Gothic" panose="020B0502020202020204" pitchFamily="34" charset="0"/>
              </a:rPr>
            </a:br>
            <a:r>
              <a:rPr lang="en-GB" sz="9600" dirty="0">
                <a:latin typeface="Century Gothic" panose="020B0502020202020204" pitchFamily="34" charset="0"/>
              </a:rPr>
              <a:t/>
            </a:r>
            <a:br>
              <a:rPr lang="en-GB" sz="9600" dirty="0">
                <a:latin typeface="Century Gothic" panose="020B0502020202020204" pitchFamily="34" charset="0"/>
              </a:rPr>
            </a:br>
            <a:r>
              <a:rPr lang="en-GB" sz="9600" u="sng" dirty="0">
                <a:latin typeface="Century Gothic" panose="020B0502020202020204" pitchFamily="34" charset="0"/>
              </a:rPr>
              <a:t>oi</a:t>
            </a:r>
            <a:endParaRPr lang="en-GB" sz="9600" u="sng" dirty="0"/>
          </a:p>
        </p:txBody>
      </p:sp>
    </p:spTree>
    <p:extLst>
      <p:ext uri="{BB962C8B-B14F-4D97-AF65-F5344CB8AC3E}">
        <p14:creationId xmlns:p14="http://schemas.microsoft.com/office/powerpoint/2010/main" val="257664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 smtClean="0">
                <a:latin typeface="Century Gothic" panose="020B0502020202020204" pitchFamily="34" charset="0"/>
              </a:rPr>
              <a:t>coist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3205" y="2910543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15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coil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02214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 smtClean="0">
                <a:latin typeface="Century Gothic" panose="020B0502020202020204" pitchFamily="34" charset="0"/>
              </a:rPr>
              <a:t>poil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0802" y="3029143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96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foil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04927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 smtClean="0">
                <a:latin typeface="Century Gothic" panose="020B0502020202020204" pitchFamily="34" charset="0"/>
              </a:rPr>
              <a:t>cloist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7016" y="3003385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25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toil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55527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 smtClean="0">
                <a:latin typeface="Century Gothic" panose="020B0502020202020204" pitchFamily="34" charset="0"/>
              </a:rPr>
              <a:t>ritoid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5196" y="2910543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point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48979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moist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53171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 smtClean="0">
                <a:latin typeface="Century Gothic" panose="020B0502020202020204" pitchFamily="34" charset="0"/>
              </a:rPr>
              <a:t>toin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8075" y="2720050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29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591" y="27003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oil</a:t>
            </a:r>
          </a:p>
        </p:txBody>
      </p:sp>
    </p:spTree>
    <p:extLst>
      <p:ext uri="{BB962C8B-B14F-4D97-AF65-F5344CB8AC3E}">
        <p14:creationId xmlns:p14="http://schemas.microsoft.com/office/powerpoint/2010/main" val="200865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avoid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66240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 smtClean="0">
                <a:latin typeface="Century Gothic" panose="020B0502020202020204" pitchFamily="34" charset="0"/>
              </a:rPr>
              <a:t>voisk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3205" y="2910543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90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joint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0009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 smtClean="0">
                <a:latin typeface="Century Gothic" panose="020B0502020202020204" pitchFamily="34" charset="0"/>
              </a:rPr>
              <a:t>doil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9743" y="2866558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0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boiling</a:t>
            </a:r>
          </a:p>
        </p:txBody>
      </p:sp>
    </p:spTree>
    <p:extLst>
      <p:ext uri="{BB962C8B-B14F-4D97-AF65-F5344CB8AC3E}">
        <p14:creationId xmlns:p14="http://schemas.microsoft.com/office/powerpoint/2010/main" val="13570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joining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62217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ointment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06757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oink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57773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disappoint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40204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exploit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35511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591" y="27003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 smtClean="0">
                <a:latin typeface="Century Gothic" panose="020B0502020202020204" pitchFamily="34" charset="0"/>
              </a:rPr>
              <a:t>hoint</a:t>
            </a:r>
            <a:endParaRPr lang="en-GB" sz="96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9743" y="3016264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5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appointment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71462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coin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411940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 smtClean="0">
                <a:latin typeface="Century Gothic" panose="020B0502020202020204" pitchFamily="34" charset="0"/>
              </a:rPr>
              <a:t>bloid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3205" y="3042022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48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join</a:t>
            </a:r>
          </a:p>
        </p:txBody>
      </p:sp>
    </p:spTree>
    <p:extLst>
      <p:ext uri="{BB962C8B-B14F-4D97-AF65-F5344CB8AC3E}">
        <p14:creationId xmlns:p14="http://schemas.microsoft.com/office/powerpoint/2010/main" val="158461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soil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19602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 smtClean="0">
                <a:latin typeface="Century Gothic" panose="020B0502020202020204" pitchFamily="34" charset="0"/>
              </a:rPr>
              <a:t>boint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3985" y="2866558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54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boil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2417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31</Words>
  <Application>Microsoft Office PowerPoint</Application>
  <PresentationFormat>Widescreen</PresentationFormat>
  <Paragraphs>30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Century Gothic</vt:lpstr>
      <vt:lpstr>Office Theme</vt:lpstr>
      <vt:lpstr>Phase 3  oi</vt:lpstr>
      <vt:lpstr>oil</vt:lpstr>
      <vt:lpstr>hoint</vt:lpstr>
      <vt:lpstr>coin</vt:lpstr>
      <vt:lpstr>bloid</vt:lpstr>
      <vt:lpstr>join</vt:lpstr>
      <vt:lpstr>soil</vt:lpstr>
      <vt:lpstr>boint</vt:lpstr>
      <vt:lpstr>boil</vt:lpstr>
      <vt:lpstr>coist</vt:lpstr>
      <vt:lpstr>coil</vt:lpstr>
      <vt:lpstr>poil</vt:lpstr>
      <vt:lpstr>foil</vt:lpstr>
      <vt:lpstr>cloist</vt:lpstr>
      <vt:lpstr>toil</vt:lpstr>
      <vt:lpstr>ritoid</vt:lpstr>
      <vt:lpstr>point</vt:lpstr>
      <vt:lpstr>moist</vt:lpstr>
      <vt:lpstr>toin</vt:lpstr>
      <vt:lpstr>avoid</vt:lpstr>
      <vt:lpstr>voisk</vt:lpstr>
      <vt:lpstr>joint</vt:lpstr>
      <vt:lpstr>doil</vt:lpstr>
      <vt:lpstr>boiling</vt:lpstr>
      <vt:lpstr>joining</vt:lpstr>
      <vt:lpstr>ointment</vt:lpstr>
      <vt:lpstr>oink</vt:lpstr>
      <vt:lpstr>disappoint</vt:lpstr>
      <vt:lpstr>exploit</vt:lpstr>
      <vt:lpstr>appointment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2</dc:title>
  <dc:creator>user</dc:creator>
  <cp:lastModifiedBy>Mrs SEspie</cp:lastModifiedBy>
  <cp:revision>27</cp:revision>
  <dcterms:created xsi:type="dcterms:W3CDTF">2017-01-02T13:25:53Z</dcterms:created>
  <dcterms:modified xsi:type="dcterms:W3CDTF">2018-09-03T17:55:08Z</dcterms:modified>
</cp:coreProperties>
</file>