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305" r:id="rId5"/>
    <p:sldId id="259" r:id="rId6"/>
    <p:sldId id="260" r:id="rId7"/>
    <p:sldId id="306" r:id="rId8"/>
    <p:sldId id="307" r:id="rId9"/>
    <p:sldId id="261" r:id="rId10"/>
    <p:sldId id="262" r:id="rId11"/>
    <p:sldId id="308" r:id="rId12"/>
    <p:sldId id="263" r:id="rId13"/>
    <p:sldId id="309" r:id="rId14"/>
    <p:sldId id="310" r:id="rId15"/>
    <p:sldId id="264" r:id="rId16"/>
    <p:sldId id="265" r:id="rId17"/>
    <p:sldId id="311" r:id="rId18"/>
    <p:sldId id="266" r:id="rId19"/>
    <p:sldId id="267" r:id="rId20"/>
    <p:sldId id="312" r:id="rId21"/>
    <p:sldId id="313" r:id="rId22"/>
    <p:sldId id="268" r:id="rId23"/>
    <p:sldId id="269" r:id="rId24"/>
    <p:sldId id="314" r:id="rId25"/>
    <p:sldId id="270" r:id="rId26"/>
    <p:sldId id="271" r:id="rId27"/>
    <p:sldId id="272" r:id="rId28"/>
    <p:sldId id="273" r:id="rId29"/>
    <p:sldId id="274" r:id="rId30"/>
    <p:sldId id="275" r:id="rId31"/>
    <p:sldId id="276" r:id="rId32"/>
    <p:sldId id="277" r:id="rId33"/>
    <p:sldId id="278" r:id="rId34"/>
    <p:sldId id="279" r:id="rId35"/>
    <p:sldId id="280" r:id="rId36"/>
    <p:sldId id="281" r:id="rId37"/>
    <p:sldId id="282" r:id="rId38"/>
    <p:sldId id="283" r:id="rId39"/>
    <p:sldId id="284" r:id="rId40"/>
    <p:sldId id="285" r:id="rId41"/>
    <p:sldId id="286" r:id="rId42"/>
    <p:sldId id="287" r:id="rId43"/>
    <p:sldId id="288" r:id="rId44"/>
    <p:sldId id="289" r:id="rId45"/>
    <p:sldId id="290" r:id="rId46"/>
    <p:sldId id="291" r:id="rId47"/>
    <p:sldId id="292" r:id="rId48"/>
    <p:sldId id="293" r:id="rId49"/>
    <p:sldId id="294" r:id="rId50"/>
    <p:sldId id="295" r:id="rId51"/>
    <p:sldId id="296" r:id="rId52"/>
    <p:sldId id="297" r:id="rId53"/>
    <p:sldId id="298" r:id="rId54"/>
    <p:sldId id="299" r:id="rId55"/>
    <p:sldId id="300" r:id="rId56"/>
    <p:sldId id="301" r:id="rId57"/>
    <p:sldId id="302" r:id="rId58"/>
    <p:sldId id="303" r:id="rId59"/>
    <p:sldId id="304" r:id="rId6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4482"/>
    <a:srgbClr val="33CC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CA6C-88F9-4162-8680-863EABD9F9C9}" type="datetimeFigureOut">
              <a:rPr lang="en-GB" smtClean="0"/>
              <a:t>03/09/2018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99B6-295D-40AA-AD65-945B819CCB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782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CA6C-88F9-4162-8680-863EABD9F9C9}" type="datetimeFigureOut">
              <a:rPr lang="en-GB" smtClean="0"/>
              <a:t>03/09/2018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99B6-295D-40AA-AD65-945B819CCB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128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CA6C-88F9-4162-8680-863EABD9F9C9}" type="datetimeFigureOut">
              <a:rPr lang="en-GB" smtClean="0"/>
              <a:t>03/09/2018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99B6-295D-40AA-AD65-945B819CCB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437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CA6C-88F9-4162-8680-863EABD9F9C9}" type="datetimeFigureOut">
              <a:rPr lang="en-GB" smtClean="0"/>
              <a:t>03/09/2018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99B6-295D-40AA-AD65-945B819CCB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5959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CA6C-88F9-4162-8680-863EABD9F9C9}" type="datetimeFigureOut">
              <a:rPr lang="en-GB" smtClean="0"/>
              <a:t>03/09/2018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99B6-295D-40AA-AD65-945B819CCB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010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CA6C-88F9-4162-8680-863EABD9F9C9}" type="datetimeFigureOut">
              <a:rPr lang="en-GB" smtClean="0"/>
              <a:t>03/09/2018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99B6-295D-40AA-AD65-945B819CCB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3968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CA6C-88F9-4162-8680-863EABD9F9C9}" type="datetimeFigureOut">
              <a:rPr lang="en-GB" smtClean="0"/>
              <a:t>03/09/2018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99B6-295D-40AA-AD65-945B819CCB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4597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CA6C-88F9-4162-8680-863EABD9F9C9}" type="datetimeFigureOut">
              <a:rPr lang="en-GB" smtClean="0"/>
              <a:t>03/09/2018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99B6-295D-40AA-AD65-945B819CCB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036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CA6C-88F9-4162-8680-863EABD9F9C9}" type="datetimeFigureOut">
              <a:rPr lang="en-GB" smtClean="0"/>
              <a:t>03/09/2018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99B6-295D-40AA-AD65-945B819CCB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385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CA6C-88F9-4162-8680-863EABD9F9C9}" type="datetimeFigureOut">
              <a:rPr lang="en-GB" smtClean="0"/>
              <a:t>03/09/2018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99B6-295D-40AA-AD65-945B819CCB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421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CA6C-88F9-4162-8680-863EABD9F9C9}" type="datetimeFigureOut">
              <a:rPr lang="en-GB" smtClean="0"/>
              <a:t>03/09/2018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99B6-295D-40AA-AD65-945B819CCB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6757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4CA6C-88F9-4162-8680-863EABD9F9C9}" type="datetimeFigureOut">
              <a:rPr lang="en-GB" smtClean="0"/>
              <a:t>03/09/2018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A99B6-295D-40AA-AD65-945B819CCB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0229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907376"/>
          </a:xfrm>
        </p:spPr>
        <p:txBody>
          <a:bodyPr>
            <a:normAutofit/>
          </a:bodyPr>
          <a:lstStyle/>
          <a:p>
            <a:r>
              <a:rPr lang="en-GB" sz="9600" dirty="0">
                <a:latin typeface="Century Gothic" panose="020B0502020202020204" pitchFamily="34" charset="0"/>
              </a:rPr>
              <a:t>Phase 3</a:t>
            </a:r>
            <a:br>
              <a:rPr lang="en-GB" sz="9600" dirty="0">
                <a:latin typeface="Century Gothic" panose="020B0502020202020204" pitchFamily="34" charset="0"/>
              </a:rPr>
            </a:br>
            <a:r>
              <a:rPr lang="en-GB" sz="9600" dirty="0">
                <a:latin typeface="Century Gothic" panose="020B0502020202020204" pitchFamily="34" charset="0"/>
              </a:rPr>
              <a:t/>
            </a:r>
            <a:br>
              <a:rPr lang="en-GB" sz="9600" dirty="0">
                <a:latin typeface="Century Gothic" panose="020B0502020202020204" pitchFamily="34" charset="0"/>
              </a:rPr>
            </a:br>
            <a:r>
              <a:rPr lang="en-GB" sz="9600" u="sng" dirty="0" err="1">
                <a:latin typeface="Century Gothic" panose="020B0502020202020204" pitchFamily="34" charset="0"/>
              </a:rPr>
              <a:t>er</a:t>
            </a:r>
            <a:endParaRPr lang="en-GB" sz="9600" u="sng" dirty="0"/>
          </a:p>
        </p:txBody>
      </p:sp>
    </p:spTree>
    <p:extLst>
      <p:ext uri="{BB962C8B-B14F-4D97-AF65-F5344CB8AC3E}">
        <p14:creationId xmlns:p14="http://schemas.microsoft.com/office/powerpoint/2010/main" val="25766469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term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29902632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 err="1" smtClean="0">
                <a:latin typeface="Century Gothic" panose="020B0502020202020204" pitchFamily="34" charset="0"/>
              </a:rPr>
              <a:t>terg</a:t>
            </a:r>
            <a:endParaRPr lang="en-GB" sz="9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3205" y="2822575"/>
            <a:ext cx="1414395" cy="123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6198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herb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25439148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 err="1" smtClean="0">
                <a:latin typeface="Century Gothic" panose="020B0502020202020204" pitchFamily="34" charset="0"/>
              </a:rPr>
              <a:t>jern</a:t>
            </a:r>
            <a:endParaRPr lang="en-GB" sz="9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57016" y="2822575"/>
            <a:ext cx="1414395" cy="123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2525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 err="1" smtClean="0">
                <a:latin typeface="Century Gothic" panose="020B0502020202020204" pitchFamily="34" charset="0"/>
              </a:rPr>
              <a:t>plizzer</a:t>
            </a:r>
            <a:endParaRPr lang="en-GB" sz="9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57016" y="2822575"/>
            <a:ext cx="1414395" cy="123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7134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internet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11214789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cluster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23616861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 err="1" smtClean="0">
                <a:latin typeface="Century Gothic" panose="020B0502020202020204" pitchFamily="34" charset="0"/>
              </a:rPr>
              <a:t>frinter</a:t>
            </a:r>
            <a:endParaRPr lang="en-GB" sz="9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02469" y="2822575"/>
            <a:ext cx="1414395" cy="123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9579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twister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28486244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boxer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1141998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591" y="270036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fern</a:t>
            </a:r>
          </a:p>
        </p:txBody>
      </p:sp>
    </p:spTree>
    <p:extLst>
      <p:ext uri="{BB962C8B-B14F-4D97-AF65-F5344CB8AC3E}">
        <p14:creationId xmlns:p14="http://schemas.microsoft.com/office/powerpoint/2010/main" val="20086540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 err="1" smtClean="0">
                <a:latin typeface="Century Gothic" panose="020B0502020202020204" pitchFamily="34" charset="0"/>
              </a:rPr>
              <a:t>herks</a:t>
            </a:r>
            <a:endParaRPr lang="en-GB" sz="9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9743" y="2910543"/>
            <a:ext cx="1414395" cy="123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3258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 err="1" smtClean="0">
                <a:latin typeface="Century Gothic" panose="020B0502020202020204" pitchFamily="34" charset="0"/>
              </a:rPr>
              <a:t>frerb</a:t>
            </a:r>
            <a:endParaRPr lang="en-GB" sz="9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9743" y="2910543"/>
            <a:ext cx="1414395" cy="123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1092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rocker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21556505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never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36782263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 err="1" smtClean="0">
                <a:latin typeface="Century Gothic" panose="020B0502020202020204" pitchFamily="34" charset="0"/>
              </a:rPr>
              <a:t>shebber</a:t>
            </a:r>
            <a:endParaRPr lang="en-GB" sz="9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25196" y="2822575"/>
            <a:ext cx="1414395" cy="123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4621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bigger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40032478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pepper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4749180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river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23512744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butter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4871704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flower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1249756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kerb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41194008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boiler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7628218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permit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5631588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vermin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10679228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sister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164118327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flicker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257754187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tender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229153724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cracker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9564052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filter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217025271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silver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398559782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sticker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1313243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 err="1" smtClean="0">
                <a:latin typeface="Century Gothic" panose="020B0502020202020204" pitchFamily="34" charset="0"/>
              </a:rPr>
              <a:t>ponger</a:t>
            </a:r>
            <a:endParaRPr lang="en-GB" sz="9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63833" y="2822575"/>
            <a:ext cx="1414395" cy="123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17952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thunder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398184041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freezer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106690291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insert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148693381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slither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5854483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toaster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391420278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hairdresser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71713290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internet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424130790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cluster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137114873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twister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4948421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September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582569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stern</a:t>
            </a:r>
          </a:p>
        </p:txBody>
      </p:sp>
    </p:spTree>
    <p:extLst>
      <p:ext uri="{BB962C8B-B14F-4D97-AF65-F5344CB8AC3E}">
        <p14:creationId xmlns:p14="http://schemas.microsoft.com/office/powerpoint/2010/main" val="158461661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thunderstorm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419072541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higher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376052362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toaster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274327330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corner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399475117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sunflower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235048521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power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421073771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burger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36067134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hairdresser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366469722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 err="1">
                <a:latin typeface="Century Gothic" panose="020B0502020202020204" pitchFamily="34" charset="0"/>
              </a:rPr>
              <a:t>powerpoint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375144384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>
                <a:latin typeface="Century Gothic" panose="020B0502020202020204" pitchFamily="34" charset="0"/>
              </a:rPr>
              <a:t>clearer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3018849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summer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2196029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 err="1" smtClean="0">
                <a:latin typeface="Century Gothic" panose="020B0502020202020204" pitchFamily="34" charset="0"/>
              </a:rPr>
              <a:t>zicker</a:t>
            </a:r>
            <a:endParaRPr lang="en-GB" sz="9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8532" y="2866558"/>
            <a:ext cx="1414395" cy="123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428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 err="1" smtClean="0">
                <a:latin typeface="Century Gothic" panose="020B0502020202020204" pitchFamily="34" charset="0"/>
              </a:rPr>
              <a:t>nowder</a:t>
            </a:r>
            <a:endParaRPr lang="en-GB" sz="9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8532" y="2866558"/>
            <a:ext cx="1414395" cy="123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175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2257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>
                <a:latin typeface="Century Gothic" panose="020B0502020202020204" pitchFamily="34" charset="0"/>
              </a:rPr>
              <a:t>under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2346473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</TotalTime>
  <Words>60</Words>
  <Application>Microsoft Office PowerPoint</Application>
  <PresentationFormat>Widescreen</PresentationFormat>
  <Paragraphs>59</Paragraphs>
  <Slides>59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4" baseType="lpstr">
      <vt:lpstr>Arial</vt:lpstr>
      <vt:lpstr>Calibri</vt:lpstr>
      <vt:lpstr>Calibri Light</vt:lpstr>
      <vt:lpstr>Century Gothic</vt:lpstr>
      <vt:lpstr>Office Theme</vt:lpstr>
      <vt:lpstr>Phase 3  er</vt:lpstr>
      <vt:lpstr>fern</vt:lpstr>
      <vt:lpstr>kerb</vt:lpstr>
      <vt:lpstr>ponger</vt:lpstr>
      <vt:lpstr>stern</vt:lpstr>
      <vt:lpstr>summer</vt:lpstr>
      <vt:lpstr>zicker</vt:lpstr>
      <vt:lpstr>nowder</vt:lpstr>
      <vt:lpstr>under</vt:lpstr>
      <vt:lpstr>term</vt:lpstr>
      <vt:lpstr>terg</vt:lpstr>
      <vt:lpstr>herb</vt:lpstr>
      <vt:lpstr>jern</vt:lpstr>
      <vt:lpstr>plizzer</vt:lpstr>
      <vt:lpstr>internet</vt:lpstr>
      <vt:lpstr>cluster</vt:lpstr>
      <vt:lpstr>frinter</vt:lpstr>
      <vt:lpstr>twister</vt:lpstr>
      <vt:lpstr>boxer</vt:lpstr>
      <vt:lpstr>herks</vt:lpstr>
      <vt:lpstr>frerb</vt:lpstr>
      <vt:lpstr>rocker</vt:lpstr>
      <vt:lpstr>never</vt:lpstr>
      <vt:lpstr>shebber</vt:lpstr>
      <vt:lpstr>bigger</vt:lpstr>
      <vt:lpstr>pepper</vt:lpstr>
      <vt:lpstr>river</vt:lpstr>
      <vt:lpstr>butter</vt:lpstr>
      <vt:lpstr>flower</vt:lpstr>
      <vt:lpstr>boiler</vt:lpstr>
      <vt:lpstr>permit</vt:lpstr>
      <vt:lpstr>vermin</vt:lpstr>
      <vt:lpstr>sister</vt:lpstr>
      <vt:lpstr>flicker</vt:lpstr>
      <vt:lpstr>tender</vt:lpstr>
      <vt:lpstr>cracker</vt:lpstr>
      <vt:lpstr>filter</vt:lpstr>
      <vt:lpstr>silver</vt:lpstr>
      <vt:lpstr>sticker</vt:lpstr>
      <vt:lpstr>thunder</vt:lpstr>
      <vt:lpstr>freezer</vt:lpstr>
      <vt:lpstr>insert</vt:lpstr>
      <vt:lpstr>slither</vt:lpstr>
      <vt:lpstr>toaster</vt:lpstr>
      <vt:lpstr>hairdresser</vt:lpstr>
      <vt:lpstr>internet</vt:lpstr>
      <vt:lpstr>cluster</vt:lpstr>
      <vt:lpstr>twister</vt:lpstr>
      <vt:lpstr>September</vt:lpstr>
      <vt:lpstr>thunderstorm</vt:lpstr>
      <vt:lpstr>higher</vt:lpstr>
      <vt:lpstr>toaster</vt:lpstr>
      <vt:lpstr>corner</vt:lpstr>
      <vt:lpstr>sunflower</vt:lpstr>
      <vt:lpstr>power</vt:lpstr>
      <vt:lpstr>burger</vt:lpstr>
      <vt:lpstr>hairdresser</vt:lpstr>
      <vt:lpstr>powerpoint</vt:lpstr>
      <vt:lpstr>clearer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Phase 2</dc:title>
  <dc:creator>user</dc:creator>
  <cp:lastModifiedBy>Mrs SEspie</cp:lastModifiedBy>
  <cp:revision>30</cp:revision>
  <dcterms:created xsi:type="dcterms:W3CDTF">2017-01-02T13:25:53Z</dcterms:created>
  <dcterms:modified xsi:type="dcterms:W3CDTF">2018-09-03T20:05:13Z</dcterms:modified>
</cp:coreProperties>
</file>